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sldIdLst>
    <p:sldId id="256" r:id="rId5"/>
    <p:sldId id="269" r:id="rId6"/>
    <p:sldId id="257" r:id="rId7"/>
    <p:sldId id="271" r:id="rId8"/>
    <p:sldId id="258" r:id="rId9"/>
    <p:sldId id="273" r:id="rId10"/>
    <p:sldId id="274" r:id="rId11"/>
    <p:sldId id="275" r:id="rId12"/>
    <p:sldId id="276" r:id="rId13"/>
    <p:sldId id="277" r:id="rId14"/>
    <p:sldId id="282" r:id="rId15"/>
    <p:sldId id="278" r:id="rId16"/>
    <p:sldId id="283" r:id="rId17"/>
    <p:sldId id="279" r:id="rId18"/>
    <p:sldId id="263" r:id="rId19"/>
    <p:sldId id="284" r:id="rId20"/>
    <p:sldId id="280" r:id="rId21"/>
    <p:sldId id="285" r:id="rId22"/>
    <p:sldId id="281" r:id="rId23"/>
    <p:sldId id="272" r:id="rId24"/>
    <p:sldId id="286" r:id="rId25"/>
    <p:sldId id="287" r:id="rId26"/>
    <p:sldId id="288" r:id="rId27"/>
    <p:sldId id="262" r:id="rId28"/>
    <p:sldId id="289" r:id="rId29"/>
    <p:sldId id="290" r:id="rId30"/>
    <p:sldId id="259" r:id="rId31"/>
    <p:sldId id="291" r:id="rId32"/>
    <p:sldId id="292" r:id="rId33"/>
    <p:sldId id="264" r:id="rId34"/>
    <p:sldId id="293" r:id="rId35"/>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286000" algn="l" defTabSz="914400" rtl="0" eaLnBrk="1" latinLnBrk="0" hangingPunct="1">
      <a:defRPr kern="1200">
        <a:solidFill>
          <a:schemeClr val="tx1"/>
        </a:solidFill>
        <a:latin typeface="Arial" panose="020B0604020202020204" pitchFamily="34" charset="0"/>
        <a:ea typeface="Geneva" charset="-128"/>
        <a:cs typeface="+mn-cs"/>
      </a:defRPr>
    </a:lvl6pPr>
    <a:lvl7pPr marL="2743200" algn="l" defTabSz="914400" rtl="0" eaLnBrk="1" latinLnBrk="0" hangingPunct="1">
      <a:defRPr kern="1200">
        <a:solidFill>
          <a:schemeClr val="tx1"/>
        </a:solidFill>
        <a:latin typeface="Arial" panose="020B0604020202020204" pitchFamily="34" charset="0"/>
        <a:ea typeface="Geneva" charset="-128"/>
        <a:cs typeface="+mn-cs"/>
      </a:defRPr>
    </a:lvl7pPr>
    <a:lvl8pPr marL="3200400" algn="l" defTabSz="914400" rtl="0" eaLnBrk="1" latinLnBrk="0" hangingPunct="1">
      <a:defRPr kern="1200">
        <a:solidFill>
          <a:schemeClr val="tx1"/>
        </a:solidFill>
        <a:latin typeface="Arial" panose="020B0604020202020204" pitchFamily="34" charset="0"/>
        <a:ea typeface="Geneva" charset="-128"/>
        <a:cs typeface="+mn-cs"/>
      </a:defRPr>
    </a:lvl8pPr>
    <a:lvl9pPr marL="3657600" algn="l" defTabSz="914400" rtl="0" eaLnBrk="1" latinLnBrk="0" hangingPunct="1">
      <a:defRPr kern="1200">
        <a:solidFill>
          <a:schemeClr val="tx1"/>
        </a:solidFill>
        <a:latin typeface="Arial" panose="020B0604020202020204" pitchFamily="34" charset="0"/>
        <a:ea typeface="Genev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583D0D-A327-4B58-A389-210C62410B73}" type="doc">
      <dgm:prSet loTypeId="urn:microsoft.com/office/officeart/2005/8/layout/orgChart1" loCatId="hierarchy" qsTypeId="urn:microsoft.com/office/officeart/2005/8/quickstyle/simple3" qsCatId="simple" csTypeId="urn:microsoft.com/office/officeart/2005/8/colors/accent1_4" csCatId="accent1" phldr="1"/>
      <dgm:spPr/>
      <dgm:t>
        <a:bodyPr/>
        <a:lstStyle/>
        <a:p>
          <a:endParaRPr lang="en-US"/>
        </a:p>
      </dgm:t>
    </dgm:pt>
    <dgm:pt modelId="{4012DFDB-498A-4516-B66A-B3589F56F3B3}">
      <dgm:prSet phldrT="[Text]" custT="1"/>
      <dgm:spPr/>
      <dgm:t>
        <a:bodyPr/>
        <a:lstStyle/>
        <a:p>
          <a:r>
            <a:rPr lang="en-US" sz="1200">
              <a:latin typeface="+mj-lt"/>
            </a:rPr>
            <a:t>SCOUTS</a:t>
          </a:r>
        </a:p>
      </dgm:t>
    </dgm:pt>
    <dgm:pt modelId="{71054EBE-96A0-46DD-BAB3-D4064B152CCD}" type="parTrans" cxnId="{13B9F06D-3404-478B-8780-A466F6C0FA01}">
      <dgm:prSet/>
      <dgm:spPr/>
      <dgm:t>
        <a:bodyPr/>
        <a:lstStyle/>
        <a:p>
          <a:endParaRPr lang="en-US"/>
        </a:p>
      </dgm:t>
    </dgm:pt>
    <dgm:pt modelId="{FB327D8A-23F0-4E7E-8CF6-B3708539A988}" type="sibTrans" cxnId="{13B9F06D-3404-478B-8780-A466F6C0FA01}">
      <dgm:prSet/>
      <dgm:spPr/>
      <dgm:t>
        <a:bodyPr/>
        <a:lstStyle/>
        <a:p>
          <a:endParaRPr lang="en-US"/>
        </a:p>
      </dgm:t>
    </dgm:pt>
    <dgm:pt modelId="{0608D898-B163-489D-B9C7-B14E4575A312}">
      <dgm:prSet phldrT="[Text]" custT="1"/>
      <dgm:spPr/>
      <dgm:t>
        <a:bodyPr/>
        <a:lstStyle/>
        <a:p>
          <a:r>
            <a:rPr lang="en-US" sz="1200">
              <a:latin typeface="+mj-lt"/>
            </a:rPr>
            <a:t>DEN LEADERS</a:t>
          </a:r>
        </a:p>
      </dgm:t>
    </dgm:pt>
    <dgm:pt modelId="{A3E7B80F-D82E-4546-9ED6-C7B018FC755A}" type="parTrans" cxnId="{A902FB58-DA3B-4C00-BD8A-FF69D9569927}">
      <dgm:prSet/>
      <dgm:spPr/>
      <dgm:t>
        <a:bodyPr/>
        <a:lstStyle/>
        <a:p>
          <a:endParaRPr lang="en-US"/>
        </a:p>
      </dgm:t>
    </dgm:pt>
    <dgm:pt modelId="{E51ECB12-2AAD-442E-B104-6122DC8AF7C1}" type="sibTrans" cxnId="{A902FB58-DA3B-4C00-BD8A-FF69D9569927}">
      <dgm:prSet/>
      <dgm:spPr/>
      <dgm:t>
        <a:bodyPr/>
        <a:lstStyle/>
        <a:p>
          <a:endParaRPr lang="en-US"/>
        </a:p>
      </dgm:t>
    </dgm:pt>
    <dgm:pt modelId="{C56CB590-B245-4816-B7C7-DDA4E414604E}">
      <dgm:prSet phldrT="[Text]" custT="1"/>
      <dgm:spPr/>
      <dgm:t>
        <a:bodyPr/>
        <a:lstStyle/>
        <a:p>
          <a:r>
            <a:rPr lang="en-US" sz="1200">
              <a:latin typeface="+mj-lt"/>
            </a:rPr>
            <a:t>CUBMASTER</a:t>
          </a:r>
        </a:p>
      </dgm:t>
    </dgm:pt>
    <dgm:pt modelId="{C7BEB2FE-AED9-45FD-B81D-72BB156D19C5}" type="parTrans" cxnId="{AD2E9CE4-E964-447D-AC0D-B80EF52AE42E}">
      <dgm:prSet/>
      <dgm:spPr/>
      <dgm:t>
        <a:bodyPr/>
        <a:lstStyle/>
        <a:p>
          <a:endParaRPr lang="en-US"/>
        </a:p>
      </dgm:t>
    </dgm:pt>
    <dgm:pt modelId="{B2A85A1A-033D-44A7-80A6-9C67423502A6}" type="sibTrans" cxnId="{AD2E9CE4-E964-447D-AC0D-B80EF52AE42E}">
      <dgm:prSet/>
      <dgm:spPr/>
      <dgm:t>
        <a:bodyPr/>
        <a:lstStyle/>
        <a:p>
          <a:endParaRPr lang="en-US"/>
        </a:p>
      </dgm:t>
    </dgm:pt>
    <dgm:pt modelId="{2981F224-1C7E-42EE-A083-12A98E1C1124}">
      <dgm:prSet phldrT="[Text]" custT="1"/>
      <dgm:spPr/>
      <dgm:t>
        <a:bodyPr/>
        <a:lstStyle/>
        <a:p>
          <a:r>
            <a:rPr lang="en-US" sz="1200">
              <a:latin typeface="+mj-lt"/>
            </a:rPr>
            <a:t>WEBELOS LEADERS</a:t>
          </a:r>
        </a:p>
      </dgm:t>
    </dgm:pt>
    <dgm:pt modelId="{3C9820CC-8B36-4BFF-B788-58A274439EC9}" type="parTrans" cxnId="{9916A109-6716-4148-B6AC-7652693D9BB4}">
      <dgm:prSet/>
      <dgm:spPr/>
      <dgm:t>
        <a:bodyPr/>
        <a:lstStyle/>
        <a:p>
          <a:endParaRPr lang="en-US"/>
        </a:p>
      </dgm:t>
    </dgm:pt>
    <dgm:pt modelId="{327DCF2F-8787-4548-8A75-BFA4B59BABB2}" type="sibTrans" cxnId="{9916A109-6716-4148-B6AC-7652693D9BB4}">
      <dgm:prSet/>
      <dgm:spPr/>
      <dgm:t>
        <a:bodyPr/>
        <a:lstStyle/>
        <a:p>
          <a:endParaRPr lang="en-US"/>
        </a:p>
      </dgm:t>
    </dgm:pt>
    <dgm:pt modelId="{757E8F83-0C95-4552-B791-301ADA055666}">
      <dgm:prSet phldrT="[Text]" custT="1"/>
      <dgm:spPr/>
      <dgm:t>
        <a:bodyPr/>
        <a:lstStyle/>
        <a:p>
          <a:r>
            <a:rPr lang="en-US" sz="1200">
              <a:latin typeface="+mj-lt"/>
            </a:rPr>
            <a:t>Assistant</a:t>
          </a:r>
        </a:p>
      </dgm:t>
    </dgm:pt>
    <dgm:pt modelId="{212B6D1C-E5AD-429C-B285-04BAB5999AB8}" type="parTrans" cxnId="{C4A08C1E-F270-48DE-AA1C-A860E37279AD}">
      <dgm:prSet/>
      <dgm:spPr/>
      <dgm:t>
        <a:bodyPr/>
        <a:lstStyle/>
        <a:p>
          <a:endParaRPr lang="en-US"/>
        </a:p>
      </dgm:t>
    </dgm:pt>
    <dgm:pt modelId="{2999CA21-D596-49A0-8AC5-7008D1E4AA89}" type="sibTrans" cxnId="{C4A08C1E-F270-48DE-AA1C-A860E37279AD}">
      <dgm:prSet/>
      <dgm:spPr/>
      <dgm:t>
        <a:bodyPr/>
        <a:lstStyle/>
        <a:p>
          <a:endParaRPr lang="en-US"/>
        </a:p>
      </dgm:t>
    </dgm:pt>
    <dgm:pt modelId="{B10D67F4-33B3-4A0B-B7FC-DE1F5BF3B440}">
      <dgm:prSet phldrT="[Text]" custT="1"/>
      <dgm:spPr/>
      <dgm:t>
        <a:bodyPr/>
        <a:lstStyle/>
        <a:p>
          <a:r>
            <a:rPr lang="en-US" sz="1200">
              <a:latin typeface="+mj-lt"/>
            </a:rPr>
            <a:t>Assistant</a:t>
          </a:r>
        </a:p>
      </dgm:t>
    </dgm:pt>
    <dgm:pt modelId="{02E82532-184E-4FFF-9E15-7EE81A757ECF}" type="parTrans" cxnId="{6039056E-942E-4EA6-8165-4D9E3BA60897}">
      <dgm:prSet/>
      <dgm:spPr/>
      <dgm:t>
        <a:bodyPr/>
        <a:lstStyle/>
        <a:p>
          <a:endParaRPr lang="en-US"/>
        </a:p>
      </dgm:t>
    </dgm:pt>
    <dgm:pt modelId="{A33A6D2B-4A78-4611-9D05-C57C987ED78C}" type="sibTrans" cxnId="{6039056E-942E-4EA6-8165-4D9E3BA60897}">
      <dgm:prSet/>
      <dgm:spPr/>
      <dgm:t>
        <a:bodyPr/>
        <a:lstStyle/>
        <a:p>
          <a:endParaRPr lang="en-US"/>
        </a:p>
      </dgm:t>
    </dgm:pt>
    <dgm:pt modelId="{A87E230A-F12F-4516-BD5D-37D3CBA6CD72}">
      <dgm:prSet phldrT="[Text]" custT="1"/>
      <dgm:spPr/>
      <dgm:t>
        <a:bodyPr/>
        <a:lstStyle/>
        <a:p>
          <a:r>
            <a:rPr lang="en-US" sz="1200">
              <a:latin typeface="+mj-lt"/>
            </a:rPr>
            <a:t>Assistant</a:t>
          </a:r>
        </a:p>
      </dgm:t>
    </dgm:pt>
    <dgm:pt modelId="{A2F21166-3D1C-47DE-A2BB-4977A442D74C}" type="parTrans" cxnId="{A0C4FF9D-3AAC-45B9-8230-CE3882D0B2FE}">
      <dgm:prSet/>
      <dgm:spPr/>
      <dgm:t>
        <a:bodyPr/>
        <a:lstStyle/>
        <a:p>
          <a:endParaRPr lang="en-US"/>
        </a:p>
      </dgm:t>
    </dgm:pt>
    <dgm:pt modelId="{372387B5-E15F-47D3-8801-BA6F6A78A807}" type="sibTrans" cxnId="{A0C4FF9D-3AAC-45B9-8230-CE3882D0B2FE}">
      <dgm:prSet/>
      <dgm:spPr/>
      <dgm:t>
        <a:bodyPr/>
        <a:lstStyle/>
        <a:p>
          <a:endParaRPr lang="en-US"/>
        </a:p>
      </dgm:t>
    </dgm:pt>
    <dgm:pt modelId="{77400C1A-9A9B-4A2F-AFD7-6C91118B5D4C}">
      <dgm:prSet phldrT="[Text]" custT="1"/>
      <dgm:spPr/>
      <dgm:t>
        <a:bodyPr/>
        <a:lstStyle/>
        <a:p>
          <a:r>
            <a:rPr lang="en-US" sz="1200">
              <a:latin typeface="+mj-lt"/>
            </a:rPr>
            <a:t>Pack Committee</a:t>
          </a:r>
        </a:p>
      </dgm:t>
    </dgm:pt>
    <dgm:pt modelId="{A950292B-D2BB-47FC-A3F1-E0DE78BB3748}" type="sibTrans" cxnId="{AFB184BC-9B6E-4A8D-B9BE-8EFC7304CC0A}">
      <dgm:prSet/>
      <dgm:spPr/>
      <dgm:t>
        <a:bodyPr/>
        <a:lstStyle/>
        <a:p>
          <a:endParaRPr lang="en-US"/>
        </a:p>
      </dgm:t>
    </dgm:pt>
    <dgm:pt modelId="{713B5A0D-1FD3-4E42-8586-94B55E755F05}" type="parTrans" cxnId="{AFB184BC-9B6E-4A8D-B9BE-8EFC7304CC0A}">
      <dgm:prSet/>
      <dgm:spPr/>
      <dgm:t>
        <a:bodyPr/>
        <a:lstStyle/>
        <a:p>
          <a:endParaRPr lang="en-US"/>
        </a:p>
      </dgm:t>
    </dgm:pt>
    <dgm:pt modelId="{598171BD-42A8-4666-9135-CB86665D5413}">
      <dgm:prSet phldrT="[Text]" custT="1"/>
      <dgm:spPr/>
      <dgm:t>
        <a:bodyPr/>
        <a:lstStyle/>
        <a:p>
          <a:r>
            <a:rPr lang="en-US" sz="1200">
              <a:latin typeface="+mj-lt"/>
            </a:rPr>
            <a:t>COMMITTEE CHAIR</a:t>
          </a:r>
        </a:p>
      </dgm:t>
    </dgm:pt>
    <dgm:pt modelId="{C2D9EFBF-0853-471D-8CF8-220D3E7A1882}" type="sibTrans" cxnId="{ED6C32D6-40DA-4FD0-90DC-A7D0D2BDE5E4}">
      <dgm:prSet/>
      <dgm:spPr/>
      <dgm:t>
        <a:bodyPr/>
        <a:lstStyle/>
        <a:p>
          <a:endParaRPr lang="en-US"/>
        </a:p>
      </dgm:t>
    </dgm:pt>
    <dgm:pt modelId="{44C5AB39-9D0A-43AF-AF03-6FD5702591AC}" type="parTrans" cxnId="{ED6C32D6-40DA-4FD0-90DC-A7D0D2BDE5E4}">
      <dgm:prSet/>
      <dgm:spPr/>
      <dgm:t>
        <a:bodyPr/>
        <a:lstStyle/>
        <a:p>
          <a:endParaRPr lang="en-US"/>
        </a:p>
      </dgm:t>
    </dgm:pt>
    <dgm:pt modelId="{849333DE-9C8D-4B4A-B629-97EB013B1531}">
      <dgm:prSet phldrT="[Text]" custT="1"/>
      <dgm:spPr/>
      <dgm:t>
        <a:bodyPr/>
        <a:lstStyle/>
        <a:p>
          <a:r>
            <a:rPr lang="en-US" sz="1200" dirty="0">
              <a:latin typeface="+mj-lt"/>
            </a:rPr>
            <a:t>Chartered Partner</a:t>
          </a:r>
          <a:r>
            <a:rPr lang="en-US" sz="2100" dirty="0">
              <a:latin typeface="+mj-lt"/>
            </a:rPr>
            <a:t>	</a:t>
          </a:r>
        </a:p>
      </dgm:t>
    </dgm:pt>
    <dgm:pt modelId="{604A8810-2790-4E63-80B8-4D0C980D7A58}" type="parTrans" cxnId="{5105915E-8283-4F62-A1C5-0A85969FD881}">
      <dgm:prSet/>
      <dgm:spPr/>
      <dgm:t>
        <a:bodyPr/>
        <a:lstStyle/>
        <a:p>
          <a:endParaRPr lang="en-US"/>
        </a:p>
      </dgm:t>
    </dgm:pt>
    <dgm:pt modelId="{8274B798-FCC6-4877-90A7-1ADA1B762D07}" type="sibTrans" cxnId="{5105915E-8283-4F62-A1C5-0A85969FD881}">
      <dgm:prSet/>
      <dgm:spPr/>
      <dgm:t>
        <a:bodyPr/>
        <a:lstStyle/>
        <a:p>
          <a:endParaRPr lang="en-US"/>
        </a:p>
      </dgm:t>
    </dgm:pt>
    <dgm:pt modelId="{E759289C-C10A-4DFF-B529-28891CF8C9BE}">
      <dgm:prSet phldrT="[Text]" custT="1"/>
      <dgm:spPr/>
      <dgm:t>
        <a:bodyPr/>
        <a:lstStyle/>
        <a:p>
          <a:r>
            <a:rPr lang="en-US" sz="1200">
              <a:latin typeface="+mj-lt"/>
            </a:rPr>
            <a:t>Hawkeye Area Council, Boy Scouts of America</a:t>
          </a:r>
        </a:p>
      </dgm:t>
    </dgm:pt>
    <dgm:pt modelId="{940BAB53-BCCD-4E4B-A5DB-C04B95F69C15}" type="parTrans" cxnId="{C0B6220C-02A2-4362-AEA2-3E8A417BDB60}">
      <dgm:prSet/>
      <dgm:spPr/>
      <dgm:t>
        <a:bodyPr/>
        <a:lstStyle/>
        <a:p>
          <a:endParaRPr lang="en-US"/>
        </a:p>
      </dgm:t>
    </dgm:pt>
    <dgm:pt modelId="{71259408-C611-45B8-9D44-7E97631C9522}" type="sibTrans" cxnId="{C0B6220C-02A2-4362-AEA2-3E8A417BDB60}">
      <dgm:prSet/>
      <dgm:spPr/>
      <dgm:t>
        <a:bodyPr/>
        <a:lstStyle/>
        <a:p>
          <a:endParaRPr lang="en-US"/>
        </a:p>
      </dgm:t>
    </dgm:pt>
    <dgm:pt modelId="{A2FF9240-E837-4B58-9909-C50CE5C108BB}" type="pres">
      <dgm:prSet presAssocID="{59583D0D-A327-4B58-A389-210C62410B73}" presName="hierChild1" presStyleCnt="0">
        <dgm:presLayoutVars>
          <dgm:orgChart val="1"/>
          <dgm:chPref val="1"/>
          <dgm:dir/>
          <dgm:animOne val="branch"/>
          <dgm:animLvl val="lvl"/>
          <dgm:resizeHandles/>
        </dgm:presLayoutVars>
      </dgm:prSet>
      <dgm:spPr/>
    </dgm:pt>
    <dgm:pt modelId="{EC3C2C21-2E21-4DE2-B02C-371F52C2B6A3}" type="pres">
      <dgm:prSet presAssocID="{4012DFDB-498A-4516-B66A-B3589F56F3B3}" presName="hierRoot1" presStyleCnt="0">
        <dgm:presLayoutVars>
          <dgm:hierBranch val="init"/>
        </dgm:presLayoutVars>
      </dgm:prSet>
      <dgm:spPr/>
    </dgm:pt>
    <dgm:pt modelId="{EB6FA61E-F971-448A-B73F-993761A4BBDF}" type="pres">
      <dgm:prSet presAssocID="{4012DFDB-498A-4516-B66A-B3589F56F3B3}" presName="rootComposite1" presStyleCnt="0"/>
      <dgm:spPr/>
    </dgm:pt>
    <dgm:pt modelId="{2D6AC045-17C3-412D-A5B2-782C9059E48D}" type="pres">
      <dgm:prSet presAssocID="{4012DFDB-498A-4516-B66A-B3589F56F3B3}" presName="rootText1" presStyleLbl="node0" presStyleIdx="0" presStyleCnt="3" custLinFactNeighborX="-5348" custLinFactNeighborY="-43395">
        <dgm:presLayoutVars>
          <dgm:chPref val="3"/>
        </dgm:presLayoutVars>
      </dgm:prSet>
      <dgm:spPr/>
    </dgm:pt>
    <dgm:pt modelId="{90F57F04-372B-4925-AB05-60ED506D1919}" type="pres">
      <dgm:prSet presAssocID="{4012DFDB-498A-4516-B66A-B3589F56F3B3}" presName="rootConnector1" presStyleLbl="node1" presStyleIdx="0" presStyleCnt="0"/>
      <dgm:spPr/>
    </dgm:pt>
    <dgm:pt modelId="{97FE5DBB-3872-4F86-BF5B-331DA88423C3}" type="pres">
      <dgm:prSet presAssocID="{4012DFDB-498A-4516-B66A-B3589F56F3B3}" presName="hierChild2" presStyleCnt="0"/>
      <dgm:spPr/>
    </dgm:pt>
    <dgm:pt modelId="{80248C48-C125-45DA-9948-9E2DDCD7F416}" type="pres">
      <dgm:prSet presAssocID="{A3E7B80F-D82E-4546-9ED6-C7B018FC755A}" presName="Name37" presStyleLbl="parChTrans1D2" presStyleIdx="0" presStyleCnt="4"/>
      <dgm:spPr/>
    </dgm:pt>
    <dgm:pt modelId="{AAA5AC80-F00F-4246-93D7-74C66875F102}" type="pres">
      <dgm:prSet presAssocID="{0608D898-B163-489D-B9C7-B14E4575A312}" presName="hierRoot2" presStyleCnt="0">
        <dgm:presLayoutVars>
          <dgm:hierBranch val="init"/>
        </dgm:presLayoutVars>
      </dgm:prSet>
      <dgm:spPr/>
    </dgm:pt>
    <dgm:pt modelId="{0DA025FB-FEB7-40AD-823D-F280FD3756D2}" type="pres">
      <dgm:prSet presAssocID="{0608D898-B163-489D-B9C7-B14E4575A312}" presName="rootComposite" presStyleCnt="0"/>
      <dgm:spPr/>
    </dgm:pt>
    <dgm:pt modelId="{34223183-6FAE-44FB-9777-95C74FF20918}" type="pres">
      <dgm:prSet presAssocID="{0608D898-B163-489D-B9C7-B14E4575A312}" presName="rootText" presStyleLbl="node2" presStyleIdx="0" presStyleCnt="4">
        <dgm:presLayoutVars>
          <dgm:chPref val="3"/>
        </dgm:presLayoutVars>
      </dgm:prSet>
      <dgm:spPr/>
    </dgm:pt>
    <dgm:pt modelId="{09DDDEF3-B80B-4AF8-9DCC-3E7AF5A00B8C}" type="pres">
      <dgm:prSet presAssocID="{0608D898-B163-489D-B9C7-B14E4575A312}" presName="rootConnector" presStyleLbl="node2" presStyleIdx="0" presStyleCnt="4"/>
      <dgm:spPr/>
    </dgm:pt>
    <dgm:pt modelId="{DDD96D11-FD68-446D-8D9C-D3A676C87EB6}" type="pres">
      <dgm:prSet presAssocID="{0608D898-B163-489D-B9C7-B14E4575A312}" presName="hierChild4" presStyleCnt="0"/>
      <dgm:spPr/>
    </dgm:pt>
    <dgm:pt modelId="{318E76B9-431E-4F2F-A1BB-1B320A2F893F}" type="pres">
      <dgm:prSet presAssocID="{212B6D1C-E5AD-429C-B285-04BAB5999AB8}" presName="Name37" presStyleLbl="parChTrans1D3" presStyleIdx="0" presStyleCnt="4"/>
      <dgm:spPr/>
    </dgm:pt>
    <dgm:pt modelId="{8A8E4900-9FFC-4E64-83C0-51DC66310136}" type="pres">
      <dgm:prSet presAssocID="{757E8F83-0C95-4552-B791-301ADA055666}" presName="hierRoot2" presStyleCnt="0">
        <dgm:presLayoutVars>
          <dgm:hierBranch val="init"/>
        </dgm:presLayoutVars>
      </dgm:prSet>
      <dgm:spPr/>
    </dgm:pt>
    <dgm:pt modelId="{CD1C74F5-35B9-426D-B4D6-EE69610CBDF0}" type="pres">
      <dgm:prSet presAssocID="{757E8F83-0C95-4552-B791-301ADA055666}" presName="rootComposite" presStyleCnt="0"/>
      <dgm:spPr/>
    </dgm:pt>
    <dgm:pt modelId="{5908CB59-305A-4A52-8B60-013992729F5B}" type="pres">
      <dgm:prSet presAssocID="{757E8F83-0C95-4552-B791-301ADA055666}" presName="rootText" presStyleLbl="node3" presStyleIdx="0" presStyleCnt="4">
        <dgm:presLayoutVars>
          <dgm:chPref val="3"/>
        </dgm:presLayoutVars>
      </dgm:prSet>
      <dgm:spPr/>
    </dgm:pt>
    <dgm:pt modelId="{418BDBE4-21CB-48F1-889E-DD812A81AB95}" type="pres">
      <dgm:prSet presAssocID="{757E8F83-0C95-4552-B791-301ADA055666}" presName="rootConnector" presStyleLbl="node3" presStyleIdx="0" presStyleCnt="4"/>
      <dgm:spPr/>
    </dgm:pt>
    <dgm:pt modelId="{9B1D04EC-7CA0-4DDF-8266-B6BA06A7D0B6}" type="pres">
      <dgm:prSet presAssocID="{757E8F83-0C95-4552-B791-301ADA055666}" presName="hierChild4" presStyleCnt="0"/>
      <dgm:spPr/>
    </dgm:pt>
    <dgm:pt modelId="{DF795F35-1AB9-4221-A154-FFDA5050A1C1}" type="pres">
      <dgm:prSet presAssocID="{757E8F83-0C95-4552-B791-301ADA055666}" presName="hierChild5" presStyleCnt="0"/>
      <dgm:spPr/>
    </dgm:pt>
    <dgm:pt modelId="{AE60315A-3CB4-4D35-8129-41C32B65B86D}" type="pres">
      <dgm:prSet presAssocID="{0608D898-B163-489D-B9C7-B14E4575A312}" presName="hierChild5" presStyleCnt="0"/>
      <dgm:spPr/>
    </dgm:pt>
    <dgm:pt modelId="{8D5E3D68-B34F-44B4-AC3B-136DB0F45F0F}" type="pres">
      <dgm:prSet presAssocID="{C7BEB2FE-AED9-45FD-B81D-72BB156D19C5}" presName="Name37" presStyleLbl="parChTrans1D2" presStyleIdx="1" presStyleCnt="4"/>
      <dgm:spPr/>
    </dgm:pt>
    <dgm:pt modelId="{715EA8E9-0BBB-404C-92C4-B464A12AC12E}" type="pres">
      <dgm:prSet presAssocID="{C56CB590-B245-4816-B7C7-DDA4E414604E}" presName="hierRoot2" presStyleCnt="0">
        <dgm:presLayoutVars>
          <dgm:hierBranch val="init"/>
        </dgm:presLayoutVars>
      </dgm:prSet>
      <dgm:spPr/>
    </dgm:pt>
    <dgm:pt modelId="{4B899767-2099-4E8B-8660-2DEDB159155F}" type="pres">
      <dgm:prSet presAssocID="{C56CB590-B245-4816-B7C7-DDA4E414604E}" presName="rootComposite" presStyleCnt="0"/>
      <dgm:spPr/>
    </dgm:pt>
    <dgm:pt modelId="{70EA40D5-618F-479A-B3E5-0852492A4844}" type="pres">
      <dgm:prSet presAssocID="{C56CB590-B245-4816-B7C7-DDA4E414604E}" presName="rootText" presStyleLbl="node2" presStyleIdx="1" presStyleCnt="4">
        <dgm:presLayoutVars>
          <dgm:chPref val="3"/>
        </dgm:presLayoutVars>
      </dgm:prSet>
      <dgm:spPr/>
    </dgm:pt>
    <dgm:pt modelId="{A0AB47DB-7D91-4E93-86E3-3B74A71264AE}" type="pres">
      <dgm:prSet presAssocID="{C56CB590-B245-4816-B7C7-DDA4E414604E}" presName="rootConnector" presStyleLbl="node2" presStyleIdx="1" presStyleCnt="4"/>
      <dgm:spPr/>
    </dgm:pt>
    <dgm:pt modelId="{1BF9DA46-ED29-4917-BBFE-4FC7553EFEF8}" type="pres">
      <dgm:prSet presAssocID="{C56CB590-B245-4816-B7C7-DDA4E414604E}" presName="hierChild4" presStyleCnt="0"/>
      <dgm:spPr/>
    </dgm:pt>
    <dgm:pt modelId="{651FC18D-40B6-452E-B253-96DFC0866EC1}" type="pres">
      <dgm:prSet presAssocID="{02E82532-184E-4FFF-9E15-7EE81A757ECF}" presName="Name37" presStyleLbl="parChTrans1D3" presStyleIdx="1" presStyleCnt="4"/>
      <dgm:spPr/>
    </dgm:pt>
    <dgm:pt modelId="{EED6C8E1-99A3-472F-8719-CE7579FDA44D}" type="pres">
      <dgm:prSet presAssocID="{B10D67F4-33B3-4A0B-B7FC-DE1F5BF3B440}" presName="hierRoot2" presStyleCnt="0">
        <dgm:presLayoutVars>
          <dgm:hierBranch val="init"/>
        </dgm:presLayoutVars>
      </dgm:prSet>
      <dgm:spPr/>
    </dgm:pt>
    <dgm:pt modelId="{9959F28D-FA8D-4C3C-B6F9-F875F81E02C0}" type="pres">
      <dgm:prSet presAssocID="{B10D67F4-33B3-4A0B-B7FC-DE1F5BF3B440}" presName="rootComposite" presStyleCnt="0"/>
      <dgm:spPr/>
    </dgm:pt>
    <dgm:pt modelId="{FBD08B12-BAF5-4871-93B4-8A5798CE03D9}" type="pres">
      <dgm:prSet presAssocID="{B10D67F4-33B3-4A0B-B7FC-DE1F5BF3B440}" presName="rootText" presStyleLbl="node3" presStyleIdx="1" presStyleCnt="4">
        <dgm:presLayoutVars>
          <dgm:chPref val="3"/>
        </dgm:presLayoutVars>
      </dgm:prSet>
      <dgm:spPr/>
    </dgm:pt>
    <dgm:pt modelId="{17629AEF-238B-4F7A-946E-3965EA991E04}" type="pres">
      <dgm:prSet presAssocID="{B10D67F4-33B3-4A0B-B7FC-DE1F5BF3B440}" presName="rootConnector" presStyleLbl="node3" presStyleIdx="1" presStyleCnt="4"/>
      <dgm:spPr/>
    </dgm:pt>
    <dgm:pt modelId="{3D946F68-35A9-451E-9E01-B9E4C7E48D29}" type="pres">
      <dgm:prSet presAssocID="{B10D67F4-33B3-4A0B-B7FC-DE1F5BF3B440}" presName="hierChild4" presStyleCnt="0"/>
      <dgm:spPr/>
    </dgm:pt>
    <dgm:pt modelId="{9687222D-FE37-4B2B-BEAF-57AEE3E9F746}" type="pres">
      <dgm:prSet presAssocID="{B10D67F4-33B3-4A0B-B7FC-DE1F5BF3B440}" presName="hierChild5" presStyleCnt="0"/>
      <dgm:spPr/>
    </dgm:pt>
    <dgm:pt modelId="{5EC5E815-4722-4073-8243-96647D8724CA}" type="pres">
      <dgm:prSet presAssocID="{C56CB590-B245-4816-B7C7-DDA4E414604E}" presName="hierChild5" presStyleCnt="0"/>
      <dgm:spPr/>
    </dgm:pt>
    <dgm:pt modelId="{A087A435-88C7-4D46-8877-0993F248FADC}" type="pres">
      <dgm:prSet presAssocID="{3C9820CC-8B36-4BFF-B788-58A274439EC9}" presName="Name37" presStyleLbl="parChTrans1D2" presStyleIdx="2" presStyleCnt="4"/>
      <dgm:spPr/>
    </dgm:pt>
    <dgm:pt modelId="{5B7084E3-B143-42DA-8BC6-75C5516B8D19}" type="pres">
      <dgm:prSet presAssocID="{2981F224-1C7E-42EE-A083-12A98E1C1124}" presName="hierRoot2" presStyleCnt="0">
        <dgm:presLayoutVars>
          <dgm:hierBranch val="init"/>
        </dgm:presLayoutVars>
      </dgm:prSet>
      <dgm:spPr/>
    </dgm:pt>
    <dgm:pt modelId="{D88BFED9-5F06-4064-B5DC-4D917D9BC214}" type="pres">
      <dgm:prSet presAssocID="{2981F224-1C7E-42EE-A083-12A98E1C1124}" presName="rootComposite" presStyleCnt="0"/>
      <dgm:spPr/>
    </dgm:pt>
    <dgm:pt modelId="{25C9071E-977B-43DA-8E6E-AE7335F3BEB8}" type="pres">
      <dgm:prSet presAssocID="{2981F224-1C7E-42EE-A083-12A98E1C1124}" presName="rootText" presStyleLbl="node2" presStyleIdx="2" presStyleCnt="4">
        <dgm:presLayoutVars>
          <dgm:chPref val="3"/>
        </dgm:presLayoutVars>
      </dgm:prSet>
      <dgm:spPr/>
    </dgm:pt>
    <dgm:pt modelId="{093B68CB-F6E0-408F-B761-358AACC990DC}" type="pres">
      <dgm:prSet presAssocID="{2981F224-1C7E-42EE-A083-12A98E1C1124}" presName="rootConnector" presStyleLbl="node2" presStyleIdx="2" presStyleCnt="4"/>
      <dgm:spPr/>
    </dgm:pt>
    <dgm:pt modelId="{A989B28D-F056-45FE-9211-62DF238DE4C7}" type="pres">
      <dgm:prSet presAssocID="{2981F224-1C7E-42EE-A083-12A98E1C1124}" presName="hierChild4" presStyleCnt="0"/>
      <dgm:spPr/>
    </dgm:pt>
    <dgm:pt modelId="{FF7A7D14-6F87-486E-BEC2-D5CF1DC4E70D}" type="pres">
      <dgm:prSet presAssocID="{A2F21166-3D1C-47DE-A2BB-4977A442D74C}" presName="Name37" presStyleLbl="parChTrans1D3" presStyleIdx="2" presStyleCnt="4"/>
      <dgm:spPr/>
    </dgm:pt>
    <dgm:pt modelId="{9B9A5AE9-3468-4EF3-AD93-6872F04132DA}" type="pres">
      <dgm:prSet presAssocID="{A87E230A-F12F-4516-BD5D-37D3CBA6CD72}" presName="hierRoot2" presStyleCnt="0">
        <dgm:presLayoutVars>
          <dgm:hierBranch val="init"/>
        </dgm:presLayoutVars>
      </dgm:prSet>
      <dgm:spPr/>
    </dgm:pt>
    <dgm:pt modelId="{87127B22-C99C-45A6-8DF4-30EAAC9089A5}" type="pres">
      <dgm:prSet presAssocID="{A87E230A-F12F-4516-BD5D-37D3CBA6CD72}" presName="rootComposite" presStyleCnt="0"/>
      <dgm:spPr/>
    </dgm:pt>
    <dgm:pt modelId="{D496BAA2-A759-469D-AEB8-F6B9AB1D2398}" type="pres">
      <dgm:prSet presAssocID="{A87E230A-F12F-4516-BD5D-37D3CBA6CD72}" presName="rootText" presStyleLbl="node3" presStyleIdx="2" presStyleCnt="4" custLinFactNeighborX="-784" custLinFactNeighborY="1569">
        <dgm:presLayoutVars>
          <dgm:chPref val="3"/>
        </dgm:presLayoutVars>
      </dgm:prSet>
      <dgm:spPr/>
    </dgm:pt>
    <dgm:pt modelId="{D1D72E92-FFE0-4600-A483-018BE38FDA54}" type="pres">
      <dgm:prSet presAssocID="{A87E230A-F12F-4516-BD5D-37D3CBA6CD72}" presName="rootConnector" presStyleLbl="node3" presStyleIdx="2" presStyleCnt="4"/>
      <dgm:spPr/>
    </dgm:pt>
    <dgm:pt modelId="{FAF48647-A686-4F31-99FC-729A421AEEEA}" type="pres">
      <dgm:prSet presAssocID="{A87E230A-F12F-4516-BD5D-37D3CBA6CD72}" presName="hierChild4" presStyleCnt="0"/>
      <dgm:spPr/>
    </dgm:pt>
    <dgm:pt modelId="{DDCA046A-E67A-4A1F-AB43-E532206D8696}" type="pres">
      <dgm:prSet presAssocID="{A87E230A-F12F-4516-BD5D-37D3CBA6CD72}" presName="hierChild5" presStyleCnt="0"/>
      <dgm:spPr/>
    </dgm:pt>
    <dgm:pt modelId="{9643217E-D36E-4AF2-8993-A0288464E5E5}" type="pres">
      <dgm:prSet presAssocID="{2981F224-1C7E-42EE-A083-12A98E1C1124}" presName="hierChild5" presStyleCnt="0"/>
      <dgm:spPr/>
    </dgm:pt>
    <dgm:pt modelId="{16C97FBA-A7D1-47D1-9E29-B9EA9B3D56F0}" type="pres">
      <dgm:prSet presAssocID="{44C5AB39-9D0A-43AF-AF03-6FD5702591AC}" presName="Name37" presStyleLbl="parChTrans1D2" presStyleIdx="3" presStyleCnt="4"/>
      <dgm:spPr/>
    </dgm:pt>
    <dgm:pt modelId="{70273855-D26D-480F-B7A4-93A3819B5389}" type="pres">
      <dgm:prSet presAssocID="{598171BD-42A8-4666-9135-CB86665D5413}" presName="hierRoot2" presStyleCnt="0">
        <dgm:presLayoutVars>
          <dgm:hierBranch val="init"/>
        </dgm:presLayoutVars>
      </dgm:prSet>
      <dgm:spPr/>
    </dgm:pt>
    <dgm:pt modelId="{04427230-B59D-43CE-818B-3A4EFACF7A9D}" type="pres">
      <dgm:prSet presAssocID="{598171BD-42A8-4666-9135-CB86665D5413}" presName="rootComposite" presStyleCnt="0"/>
      <dgm:spPr/>
    </dgm:pt>
    <dgm:pt modelId="{D4460DE7-C32F-48C0-A8F0-3515645AC5ED}" type="pres">
      <dgm:prSet presAssocID="{598171BD-42A8-4666-9135-CB86665D5413}" presName="rootText" presStyleLbl="node2" presStyleIdx="3" presStyleCnt="4">
        <dgm:presLayoutVars>
          <dgm:chPref val="3"/>
        </dgm:presLayoutVars>
      </dgm:prSet>
      <dgm:spPr/>
    </dgm:pt>
    <dgm:pt modelId="{B83F9413-8F32-4247-B96B-9C13A21C85EB}" type="pres">
      <dgm:prSet presAssocID="{598171BD-42A8-4666-9135-CB86665D5413}" presName="rootConnector" presStyleLbl="node2" presStyleIdx="3" presStyleCnt="4"/>
      <dgm:spPr/>
    </dgm:pt>
    <dgm:pt modelId="{F00FABF1-7421-4E60-A470-CC305BDA072C}" type="pres">
      <dgm:prSet presAssocID="{598171BD-42A8-4666-9135-CB86665D5413}" presName="hierChild4" presStyleCnt="0"/>
      <dgm:spPr/>
    </dgm:pt>
    <dgm:pt modelId="{2D8123CB-82DB-4177-8CED-1E7CB074C4DA}" type="pres">
      <dgm:prSet presAssocID="{713B5A0D-1FD3-4E42-8586-94B55E755F05}" presName="Name37" presStyleLbl="parChTrans1D3" presStyleIdx="3" presStyleCnt="4"/>
      <dgm:spPr/>
    </dgm:pt>
    <dgm:pt modelId="{074BB909-6AC3-41E4-B44F-5A0E6DA5837E}" type="pres">
      <dgm:prSet presAssocID="{77400C1A-9A9B-4A2F-AFD7-6C91118B5D4C}" presName="hierRoot2" presStyleCnt="0">
        <dgm:presLayoutVars>
          <dgm:hierBranch val="init"/>
        </dgm:presLayoutVars>
      </dgm:prSet>
      <dgm:spPr/>
    </dgm:pt>
    <dgm:pt modelId="{3DC38CDD-5E6C-48DA-A48C-0EFDECAA21B5}" type="pres">
      <dgm:prSet presAssocID="{77400C1A-9A9B-4A2F-AFD7-6C91118B5D4C}" presName="rootComposite" presStyleCnt="0"/>
      <dgm:spPr/>
    </dgm:pt>
    <dgm:pt modelId="{6794D16F-A697-4C86-B9D0-AB8EA5D34AF7}" type="pres">
      <dgm:prSet presAssocID="{77400C1A-9A9B-4A2F-AFD7-6C91118B5D4C}" presName="rootText" presStyleLbl="node3" presStyleIdx="3" presStyleCnt="4">
        <dgm:presLayoutVars>
          <dgm:chPref val="3"/>
        </dgm:presLayoutVars>
      </dgm:prSet>
      <dgm:spPr/>
    </dgm:pt>
    <dgm:pt modelId="{48E489F2-C73B-4312-BE7D-D07EF6877419}" type="pres">
      <dgm:prSet presAssocID="{77400C1A-9A9B-4A2F-AFD7-6C91118B5D4C}" presName="rootConnector" presStyleLbl="node3" presStyleIdx="3" presStyleCnt="4"/>
      <dgm:spPr/>
    </dgm:pt>
    <dgm:pt modelId="{A82F970E-FD4D-4870-928E-CB65FAA56305}" type="pres">
      <dgm:prSet presAssocID="{77400C1A-9A9B-4A2F-AFD7-6C91118B5D4C}" presName="hierChild4" presStyleCnt="0"/>
      <dgm:spPr/>
    </dgm:pt>
    <dgm:pt modelId="{A9E90FE3-4FA6-4543-98CF-86D0E6DC111D}" type="pres">
      <dgm:prSet presAssocID="{77400C1A-9A9B-4A2F-AFD7-6C91118B5D4C}" presName="hierChild5" presStyleCnt="0"/>
      <dgm:spPr/>
    </dgm:pt>
    <dgm:pt modelId="{83298FF4-E6DB-49E4-A197-85F9186AF58A}" type="pres">
      <dgm:prSet presAssocID="{598171BD-42A8-4666-9135-CB86665D5413}" presName="hierChild5" presStyleCnt="0"/>
      <dgm:spPr/>
    </dgm:pt>
    <dgm:pt modelId="{D9100F45-C619-4F3E-96EC-6BCA6A5B559F}" type="pres">
      <dgm:prSet presAssocID="{4012DFDB-498A-4516-B66A-B3589F56F3B3}" presName="hierChild3" presStyleCnt="0"/>
      <dgm:spPr/>
    </dgm:pt>
    <dgm:pt modelId="{1C8D541A-0280-4DD2-AFD2-ADC7479EDAA7}" type="pres">
      <dgm:prSet presAssocID="{849333DE-9C8D-4B4A-B629-97EB013B1531}" presName="hierRoot1" presStyleCnt="0">
        <dgm:presLayoutVars>
          <dgm:hierBranch val="init"/>
        </dgm:presLayoutVars>
      </dgm:prSet>
      <dgm:spPr/>
    </dgm:pt>
    <dgm:pt modelId="{C63329F9-4ABA-4712-B5F8-7C6958233A2F}" type="pres">
      <dgm:prSet presAssocID="{849333DE-9C8D-4B4A-B629-97EB013B1531}" presName="rootComposite1" presStyleCnt="0"/>
      <dgm:spPr/>
    </dgm:pt>
    <dgm:pt modelId="{7B1C8A93-3E85-4FC4-AF75-F27C012B7EFC}" type="pres">
      <dgm:prSet presAssocID="{849333DE-9C8D-4B4A-B629-97EB013B1531}" presName="rootText1" presStyleLbl="node0" presStyleIdx="1" presStyleCnt="3" custLinFactX="-74497" custLinFactY="200000" custLinFactNeighborX="-100000" custLinFactNeighborY="238094">
        <dgm:presLayoutVars>
          <dgm:chPref val="3"/>
        </dgm:presLayoutVars>
      </dgm:prSet>
      <dgm:spPr/>
    </dgm:pt>
    <dgm:pt modelId="{7665C282-F9DF-4462-9AAF-BF93C6DB219B}" type="pres">
      <dgm:prSet presAssocID="{849333DE-9C8D-4B4A-B629-97EB013B1531}" presName="rootConnector1" presStyleLbl="node1" presStyleIdx="0" presStyleCnt="0"/>
      <dgm:spPr/>
    </dgm:pt>
    <dgm:pt modelId="{AAE42E92-D213-476B-9103-A8D0713ADA29}" type="pres">
      <dgm:prSet presAssocID="{849333DE-9C8D-4B4A-B629-97EB013B1531}" presName="hierChild2" presStyleCnt="0"/>
      <dgm:spPr/>
    </dgm:pt>
    <dgm:pt modelId="{B14C421A-5DF1-4DB1-98E7-4AAFA5FDD102}" type="pres">
      <dgm:prSet presAssocID="{849333DE-9C8D-4B4A-B629-97EB013B1531}" presName="hierChild3" presStyleCnt="0"/>
      <dgm:spPr/>
    </dgm:pt>
    <dgm:pt modelId="{05890F98-7B3C-4B60-A5F3-EB64031E19DA}" type="pres">
      <dgm:prSet presAssocID="{E759289C-C10A-4DFF-B529-28891CF8C9BE}" presName="hierRoot1" presStyleCnt="0">
        <dgm:presLayoutVars>
          <dgm:hierBranch val="init"/>
        </dgm:presLayoutVars>
      </dgm:prSet>
      <dgm:spPr/>
    </dgm:pt>
    <dgm:pt modelId="{50D8E5BA-87FF-4CE1-94F8-7E30B4DFCA8A}" type="pres">
      <dgm:prSet presAssocID="{E759289C-C10A-4DFF-B529-28891CF8C9BE}" presName="rootComposite1" presStyleCnt="0"/>
      <dgm:spPr/>
    </dgm:pt>
    <dgm:pt modelId="{6516562A-407D-40DB-8C40-6AFE45EE458A}" type="pres">
      <dgm:prSet presAssocID="{E759289C-C10A-4DFF-B529-28891CF8C9BE}" presName="rootText1" presStyleLbl="node0" presStyleIdx="2" presStyleCnt="3" custLinFactX="-78846" custLinFactY="200000" custLinFactNeighborX="-100000" custLinFactNeighborY="237048">
        <dgm:presLayoutVars>
          <dgm:chPref val="3"/>
        </dgm:presLayoutVars>
      </dgm:prSet>
      <dgm:spPr/>
    </dgm:pt>
    <dgm:pt modelId="{155B47AE-9AF8-4604-8377-883BCFE7CFA5}" type="pres">
      <dgm:prSet presAssocID="{E759289C-C10A-4DFF-B529-28891CF8C9BE}" presName="rootConnector1" presStyleLbl="node1" presStyleIdx="0" presStyleCnt="0"/>
      <dgm:spPr/>
    </dgm:pt>
    <dgm:pt modelId="{FE238CEA-ADDC-45AC-B452-A83A56E2F18D}" type="pres">
      <dgm:prSet presAssocID="{E759289C-C10A-4DFF-B529-28891CF8C9BE}" presName="hierChild2" presStyleCnt="0"/>
      <dgm:spPr/>
    </dgm:pt>
    <dgm:pt modelId="{C1C44867-8D8F-4BE2-B6E0-FBCCABF72095}" type="pres">
      <dgm:prSet presAssocID="{E759289C-C10A-4DFF-B529-28891CF8C9BE}" presName="hierChild3" presStyleCnt="0"/>
      <dgm:spPr/>
    </dgm:pt>
  </dgm:ptLst>
  <dgm:cxnLst>
    <dgm:cxn modelId="{C52B6503-4C1F-4A6C-949B-4ACF9EBB7ACB}" type="presOf" srcId="{C56CB590-B245-4816-B7C7-DDA4E414604E}" destId="{70EA40D5-618F-479A-B3E5-0852492A4844}" srcOrd="0" destOrd="0" presId="urn:microsoft.com/office/officeart/2005/8/layout/orgChart1"/>
    <dgm:cxn modelId="{63534F08-4CAC-469A-8205-BB5B10925537}" type="presOf" srcId="{B10D67F4-33B3-4A0B-B7FC-DE1F5BF3B440}" destId="{17629AEF-238B-4F7A-946E-3965EA991E04}" srcOrd="1" destOrd="0" presId="urn:microsoft.com/office/officeart/2005/8/layout/orgChart1"/>
    <dgm:cxn modelId="{9916A109-6716-4148-B6AC-7652693D9BB4}" srcId="{4012DFDB-498A-4516-B66A-B3589F56F3B3}" destId="{2981F224-1C7E-42EE-A083-12A98E1C1124}" srcOrd="2" destOrd="0" parTransId="{3C9820CC-8B36-4BFF-B788-58A274439EC9}" sibTransId="{327DCF2F-8787-4548-8A75-BFA4B59BABB2}"/>
    <dgm:cxn modelId="{C0B6220C-02A2-4362-AEA2-3E8A417BDB60}" srcId="{59583D0D-A327-4B58-A389-210C62410B73}" destId="{E759289C-C10A-4DFF-B529-28891CF8C9BE}" srcOrd="2" destOrd="0" parTransId="{940BAB53-BCCD-4E4B-A5DB-C04B95F69C15}" sibTransId="{71259408-C611-45B8-9D44-7E97631C9522}"/>
    <dgm:cxn modelId="{210A6C0E-F1F5-41FF-86C4-4451C84FD615}" type="presOf" srcId="{59583D0D-A327-4B58-A389-210C62410B73}" destId="{A2FF9240-E837-4B58-9909-C50CE5C108BB}" srcOrd="0" destOrd="0" presId="urn:microsoft.com/office/officeart/2005/8/layout/orgChart1"/>
    <dgm:cxn modelId="{70D9BF12-91B9-457C-8743-C084482B7881}" type="presOf" srcId="{44C5AB39-9D0A-43AF-AF03-6FD5702591AC}" destId="{16C97FBA-A7D1-47D1-9E29-B9EA9B3D56F0}" srcOrd="0" destOrd="0" presId="urn:microsoft.com/office/officeart/2005/8/layout/orgChart1"/>
    <dgm:cxn modelId="{50BDCC1D-7853-4021-B167-56A5A336108F}" type="presOf" srcId="{E759289C-C10A-4DFF-B529-28891CF8C9BE}" destId="{6516562A-407D-40DB-8C40-6AFE45EE458A}" srcOrd="0" destOrd="0" presId="urn:microsoft.com/office/officeart/2005/8/layout/orgChart1"/>
    <dgm:cxn modelId="{C4A08C1E-F270-48DE-AA1C-A860E37279AD}" srcId="{0608D898-B163-489D-B9C7-B14E4575A312}" destId="{757E8F83-0C95-4552-B791-301ADA055666}" srcOrd="0" destOrd="0" parTransId="{212B6D1C-E5AD-429C-B285-04BAB5999AB8}" sibTransId="{2999CA21-D596-49A0-8AC5-7008D1E4AA89}"/>
    <dgm:cxn modelId="{7372152D-F394-46A6-BA7C-1EBFA69FD203}" type="presOf" srcId="{3C9820CC-8B36-4BFF-B788-58A274439EC9}" destId="{A087A435-88C7-4D46-8877-0993F248FADC}" srcOrd="0" destOrd="0" presId="urn:microsoft.com/office/officeart/2005/8/layout/orgChart1"/>
    <dgm:cxn modelId="{072DCF39-CF75-48A3-A3DD-A3706511B400}" type="presOf" srcId="{A2F21166-3D1C-47DE-A2BB-4977A442D74C}" destId="{FF7A7D14-6F87-486E-BEC2-D5CF1DC4E70D}" srcOrd="0" destOrd="0" presId="urn:microsoft.com/office/officeart/2005/8/layout/orgChart1"/>
    <dgm:cxn modelId="{F0967B3D-41B5-45E6-AD19-1D70A78F1487}" type="presOf" srcId="{598171BD-42A8-4666-9135-CB86665D5413}" destId="{B83F9413-8F32-4247-B96B-9C13A21C85EB}" srcOrd="1" destOrd="0" presId="urn:microsoft.com/office/officeart/2005/8/layout/orgChart1"/>
    <dgm:cxn modelId="{7C096640-23D1-48CA-8B37-B70CA5EDDEAA}" type="presOf" srcId="{212B6D1C-E5AD-429C-B285-04BAB5999AB8}" destId="{318E76B9-431E-4F2F-A1BB-1B320A2F893F}" srcOrd="0" destOrd="0" presId="urn:microsoft.com/office/officeart/2005/8/layout/orgChart1"/>
    <dgm:cxn modelId="{5105915E-8283-4F62-A1C5-0A85969FD881}" srcId="{59583D0D-A327-4B58-A389-210C62410B73}" destId="{849333DE-9C8D-4B4A-B629-97EB013B1531}" srcOrd="1" destOrd="0" parTransId="{604A8810-2790-4E63-80B8-4D0C980D7A58}" sibTransId="{8274B798-FCC6-4877-90A7-1ADA1B762D07}"/>
    <dgm:cxn modelId="{7C1E5746-897E-4861-94BA-9BDED7DD8F55}" type="presOf" srcId="{A87E230A-F12F-4516-BD5D-37D3CBA6CD72}" destId="{D1D72E92-FFE0-4600-A483-018BE38FDA54}" srcOrd="1" destOrd="0" presId="urn:microsoft.com/office/officeart/2005/8/layout/orgChart1"/>
    <dgm:cxn modelId="{44652F4B-02F2-4E4B-B044-6BC8D40114F3}" type="presOf" srcId="{C56CB590-B245-4816-B7C7-DDA4E414604E}" destId="{A0AB47DB-7D91-4E93-86E3-3B74A71264AE}" srcOrd="1" destOrd="0" presId="urn:microsoft.com/office/officeart/2005/8/layout/orgChart1"/>
    <dgm:cxn modelId="{13B9F06D-3404-478B-8780-A466F6C0FA01}" srcId="{59583D0D-A327-4B58-A389-210C62410B73}" destId="{4012DFDB-498A-4516-B66A-B3589F56F3B3}" srcOrd="0" destOrd="0" parTransId="{71054EBE-96A0-46DD-BAB3-D4064B152CCD}" sibTransId="{FB327D8A-23F0-4E7E-8CF6-B3708539A988}"/>
    <dgm:cxn modelId="{6039056E-942E-4EA6-8165-4D9E3BA60897}" srcId="{C56CB590-B245-4816-B7C7-DDA4E414604E}" destId="{B10D67F4-33B3-4A0B-B7FC-DE1F5BF3B440}" srcOrd="0" destOrd="0" parTransId="{02E82532-184E-4FFF-9E15-7EE81A757ECF}" sibTransId="{A33A6D2B-4A78-4611-9D05-C57C987ED78C}"/>
    <dgm:cxn modelId="{41E65C6E-B8ED-4B0C-A1C4-B6FBA5A467AD}" type="presOf" srcId="{4012DFDB-498A-4516-B66A-B3589F56F3B3}" destId="{90F57F04-372B-4925-AB05-60ED506D1919}" srcOrd="1" destOrd="0" presId="urn:microsoft.com/office/officeart/2005/8/layout/orgChart1"/>
    <dgm:cxn modelId="{4DB0B854-A853-421C-883D-CB3D8F2B648B}" type="presOf" srcId="{2981F224-1C7E-42EE-A083-12A98E1C1124}" destId="{093B68CB-F6E0-408F-B761-358AACC990DC}" srcOrd="1" destOrd="0" presId="urn:microsoft.com/office/officeart/2005/8/layout/orgChart1"/>
    <dgm:cxn modelId="{FFE95D57-7D0B-4756-813E-07176701AE71}" type="presOf" srcId="{0608D898-B163-489D-B9C7-B14E4575A312}" destId="{09DDDEF3-B80B-4AF8-9DCC-3E7AF5A00B8C}" srcOrd="1" destOrd="0" presId="urn:microsoft.com/office/officeart/2005/8/layout/orgChart1"/>
    <dgm:cxn modelId="{A902FB58-DA3B-4C00-BD8A-FF69D9569927}" srcId="{4012DFDB-498A-4516-B66A-B3589F56F3B3}" destId="{0608D898-B163-489D-B9C7-B14E4575A312}" srcOrd="0" destOrd="0" parTransId="{A3E7B80F-D82E-4546-9ED6-C7B018FC755A}" sibTransId="{E51ECB12-2AAD-442E-B104-6122DC8AF7C1}"/>
    <dgm:cxn modelId="{25282679-065B-46A5-938E-7CF0EF3BFD63}" type="presOf" srcId="{4012DFDB-498A-4516-B66A-B3589F56F3B3}" destId="{2D6AC045-17C3-412D-A5B2-782C9059E48D}" srcOrd="0" destOrd="0" presId="urn:microsoft.com/office/officeart/2005/8/layout/orgChart1"/>
    <dgm:cxn modelId="{86B0987F-B968-4776-98ED-87B7B5683C15}" type="presOf" srcId="{849333DE-9C8D-4B4A-B629-97EB013B1531}" destId="{7665C282-F9DF-4462-9AAF-BF93C6DB219B}" srcOrd="1" destOrd="0" presId="urn:microsoft.com/office/officeart/2005/8/layout/orgChart1"/>
    <dgm:cxn modelId="{F91EA792-0C0F-40B1-A1FB-06297E5B812C}" type="presOf" srcId="{849333DE-9C8D-4B4A-B629-97EB013B1531}" destId="{7B1C8A93-3E85-4FC4-AF75-F27C012B7EFC}" srcOrd="0" destOrd="0" presId="urn:microsoft.com/office/officeart/2005/8/layout/orgChart1"/>
    <dgm:cxn modelId="{4EABAF92-BDD1-4C85-8C5D-F8A9F5F3DDC3}" type="presOf" srcId="{598171BD-42A8-4666-9135-CB86665D5413}" destId="{D4460DE7-C32F-48C0-A8F0-3515645AC5ED}" srcOrd="0" destOrd="0" presId="urn:microsoft.com/office/officeart/2005/8/layout/orgChart1"/>
    <dgm:cxn modelId="{33B34099-ED63-4186-BC3B-83A4A2B615DD}" type="presOf" srcId="{A87E230A-F12F-4516-BD5D-37D3CBA6CD72}" destId="{D496BAA2-A759-469D-AEB8-F6B9AB1D2398}" srcOrd="0" destOrd="0" presId="urn:microsoft.com/office/officeart/2005/8/layout/orgChart1"/>
    <dgm:cxn modelId="{A0C4FF9D-3AAC-45B9-8230-CE3882D0B2FE}" srcId="{2981F224-1C7E-42EE-A083-12A98E1C1124}" destId="{A87E230A-F12F-4516-BD5D-37D3CBA6CD72}" srcOrd="0" destOrd="0" parTransId="{A2F21166-3D1C-47DE-A2BB-4977A442D74C}" sibTransId="{372387B5-E15F-47D3-8801-BA6F6A78A807}"/>
    <dgm:cxn modelId="{B65019A5-08C8-4097-A9F8-FC5409B9E327}" type="presOf" srcId="{77400C1A-9A9B-4A2F-AFD7-6C91118B5D4C}" destId="{48E489F2-C73B-4312-BE7D-D07EF6877419}" srcOrd="1" destOrd="0" presId="urn:microsoft.com/office/officeart/2005/8/layout/orgChart1"/>
    <dgm:cxn modelId="{0F2666AC-5A04-4D94-8289-4D8DAF90BC82}" type="presOf" srcId="{757E8F83-0C95-4552-B791-301ADA055666}" destId="{5908CB59-305A-4A52-8B60-013992729F5B}" srcOrd="0" destOrd="0" presId="urn:microsoft.com/office/officeart/2005/8/layout/orgChart1"/>
    <dgm:cxn modelId="{A8AAEAB1-EC37-4A37-8078-AE6680DDC3FF}" type="presOf" srcId="{2981F224-1C7E-42EE-A083-12A98E1C1124}" destId="{25C9071E-977B-43DA-8E6E-AE7335F3BEB8}" srcOrd="0" destOrd="0" presId="urn:microsoft.com/office/officeart/2005/8/layout/orgChart1"/>
    <dgm:cxn modelId="{AFB184BC-9B6E-4A8D-B9BE-8EFC7304CC0A}" srcId="{598171BD-42A8-4666-9135-CB86665D5413}" destId="{77400C1A-9A9B-4A2F-AFD7-6C91118B5D4C}" srcOrd="0" destOrd="0" parTransId="{713B5A0D-1FD3-4E42-8586-94B55E755F05}" sibTransId="{A950292B-D2BB-47FC-A3F1-E0DE78BB3748}"/>
    <dgm:cxn modelId="{2B0E0CC5-9E52-437D-BB74-F05873D67027}" type="presOf" srcId="{77400C1A-9A9B-4A2F-AFD7-6C91118B5D4C}" destId="{6794D16F-A697-4C86-B9D0-AB8EA5D34AF7}" srcOrd="0" destOrd="0" presId="urn:microsoft.com/office/officeart/2005/8/layout/orgChart1"/>
    <dgm:cxn modelId="{3410B8CA-61C4-4984-866E-9CC021EC6930}" type="presOf" srcId="{713B5A0D-1FD3-4E42-8586-94B55E755F05}" destId="{2D8123CB-82DB-4177-8CED-1E7CB074C4DA}" srcOrd="0" destOrd="0" presId="urn:microsoft.com/office/officeart/2005/8/layout/orgChart1"/>
    <dgm:cxn modelId="{5AF214CF-16D4-4237-ADA7-228B5FA8F976}" type="presOf" srcId="{C7BEB2FE-AED9-45FD-B81D-72BB156D19C5}" destId="{8D5E3D68-B34F-44B4-AC3B-136DB0F45F0F}" srcOrd="0" destOrd="0" presId="urn:microsoft.com/office/officeart/2005/8/layout/orgChart1"/>
    <dgm:cxn modelId="{ED6C32D6-40DA-4FD0-90DC-A7D0D2BDE5E4}" srcId="{4012DFDB-498A-4516-B66A-B3589F56F3B3}" destId="{598171BD-42A8-4666-9135-CB86665D5413}" srcOrd="3" destOrd="0" parTransId="{44C5AB39-9D0A-43AF-AF03-6FD5702591AC}" sibTransId="{C2D9EFBF-0853-471D-8CF8-220D3E7A1882}"/>
    <dgm:cxn modelId="{AD2E9CE4-E964-447D-AC0D-B80EF52AE42E}" srcId="{4012DFDB-498A-4516-B66A-B3589F56F3B3}" destId="{C56CB590-B245-4816-B7C7-DDA4E414604E}" srcOrd="1" destOrd="0" parTransId="{C7BEB2FE-AED9-45FD-B81D-72BB156D19C5}" sibTransId="{B2A85A1A-033D-44A7-80A6-9C67423502A6}"/>
    <dgm:cxn modelId="{42A28BE7-3A58-4C2B-9147-08FE9940C921}" type="presOf" srcId="{757E8F83-0C95-4552-B791-301ADA055666}" destId="{418BDBE4-21CB-48F1-889E-DD812A81AB95}" srcOrd="1" destOrd="0" presId="urn:microsoft.com/office/officeart/2005/8/layout/orgChart1"/>
    <dgm:cxn modelId="{F4BE37ED-E8F7-4E87-B1B3-1B7CA4E7D02A}" type="presOf" srcId="{B10D67F4-33B3-4A0B-B7FC-DE1F5BF3B440}" destId="{FBD08B12-BAF5-4871-93B4-8A5798CE03D9}" srcOrd="0" destOrd="0" presId="urn:microsoft.com/office/officeart/2005/8/layout/orgChart1"/>
    <dgm:cxn modelId="{9990B4F3-4A20-4EE6-85F1-91B48EE10169}" type="presOf" srcId="{E759289C-C10A-4DFF-B529-28891CF8C9BE}" destId="{155B47AE-9AF8-4604-8377-883BCFE7CFA5}" srcOrd="1" destOrd="0" presId="urn:microsoft.com/office/officeart/2005/8/layout/orgChart1"/>
    <dgm:cxn modelId="{F7CFD0F5-4279-45AA-9519-F62BD167D700}" type="presOf" srcId="{A3E7B80F-D82E-4546-9ED6-C7B018FC755A}" destId="{80248C48-C125-45DA-9948-9E2DDCD7F416}" srcOrd="0" destOrd="0" presId="urn:microsoft.com/office/officeart/2005/8/layout/orgChart1"/>
    <dgm:cxn modelId="{E0FDEEF9-06C2-49C7-B3DD-7FC4FBB020BB}" type="presOf" srcId="{0608D898-B163-489D-B9C7-B14E4575A312}" destId="{34223183-6FAE-44FB-9777-95C74FF20918}" srcOrd="0" destOrd="0" presId="urn:microsoft.com/office/officeart/2005/8/layout/orgChart1"/>
    <dgm:cxn modelId="{7FD5A7FB-95AD-4D21-ADBE-D9729051DD2D}" type="presOf" srcId="{02E82532-184E-4FFF-9E15-7EE81A757ECF}" destId="{651FC18D-40B6-452E-B253-96DFC0866EC1}" srcOrd="0" destOrd="0" presId="urn:microsoft.com/office/officeart/2005/8/layout/orgChart1"/>
    <dgm:cxn modelId="{08F1C5F9-A6FB-4AA7-A6DD-DC3C981C81FE}" type="presParOf" srcId="{A2FF9240-E837-4B58-9909-C50CE5C108BB}" destId="{EC3C2C21-2E21-4DE2-B02C-371F52C2B6A3}" srcOrd="0" destOrd="0" presId="urn:microsoft.com/office/officeart/2005/8/layout/orgChart1"/>
    <dgm:cxn modelId="{07C77D4B-B807-403D-B647-1DD1BDDA0A11}" type="presParOf" srcId="{EC3C2C21-2E21-4DE2-B02C-371F52C2B6A3}" destId="{EB6FA61E-F971-448A-B73F-993761A4BBDF}" srcOrd="0" destOrd="0" presId="urn:microsoft.com/office/officeart/2005/8/layout/orgChart1"/>
    <dgm:cxn modelId="{529C043E-D61D-4ACB-A574-6B382212F1D3}" type="presParOf" srcId="{EB6FA61E-F971-448A-B73F-993761A4BBDF}" destId="{2D6AC045-17C3-412D-A5B2-782C9059E48D}" srcOrd="0" destOrd="0" presId="urn:microsoft.com/office/officeart/2005/8/layout/orgChart1"/>
    <dgm:cxn modelId="{4289653E-598C-482A-9C04-0BA391B03FAD}" type="presParOf" srcId="{EB6FA61E-F971-448A-B73F-993761A4BBDF}" destId="{90F57F04-372B-4925-AB05-60ED506D1919}" srcOrd="1" destOrd="0" presId="urn:microsoft.com/office/officeart/2005/8/layout/orgChart1"/>
    <dgm:cxn modelId="{E80EC277-62CE-4601-A89C-B0ACDAC93A31}" type="presParOf" srcId="{EC3C2C21-2E21-4DE2-B02C-371F52C2B6A3}" destId="{97FE5DBB-3872-4F86-BF5B-331DA88423C3}" srcOrd="1" destOrd="0" presId="urn:microsoft.com/office/officeart/2005/8/layout/orgChart1"/>
    <dgm:cxn modelId="{8689E46A-0ABD-42D2-A78E-52911FB673A4}" type="presParOf" srcId="{97FE5DBB-3872-4F86-BF5B-331DA88423C3}" destId="{80248C48-C125-45DA-9948-9E2DDCD7F416}" srcOrd="0" destOrd="0" presId="urn:microsoft.com/office/officeart/2005/8/layout/orgChart1"/>
    <dgm:cxn modelId="{6970C61C-12FB-4AD0-AD6F-3ACA9B80675C}" type="presParOf" srcId="{97FE5DBB-3872-4F86-BF5B-331DA88423C3}" destId="{AAA5AC80-F00F-4246-93D7-74C66875F102}" srcOrd="1" destOrd="0" presId="urn:microsoft.com/office/officeart/2005/8/layout/orgChart1"/>
    <dgm:cxn modelId="{9E7ACACC-39A0-45FE-A89E-BF48EFAF13FC}" type="presParOf" srcId="{AAA5AC80-F00F-4246-93D7-74C66875F102}" destId="{0DA025FB-FEB7-40AD-823D-F280FD3756D2}" srcOrd="0" destOrd="0" presId="urn:microsoft.com/office/officeart/2005/8/layout/orgChart1"/>
    <dgm:cxn modelId="{3C5801D7-2F3C-4C54-9184-D0853C68EF42}" type="presParOf" srcId="{0DA025FB-FEB7-40AD-823D-F280FD3756D2}" destId="{34223183-6FAE-44FB-9777-95C74FF20918}" srcOrd="0" destOrd="0" presId="urn:microsoft.com/office/officeart/2005/8/layout/orgChart1"/>
    <dgm:cxn modelId="{21BDD9CD-1765-46A2-B11A-A3F93AA578D3}" type="presParOf" srcId="{0DA025FB-FEB7-40AD-823D-F280FD3756D2}" destId="{09DDDEF3-B80B-4AF8-9DCC-3E7AF5A00B8C}" srcOrd="1" destOrd="0" presId="urn:microsoft.com/office/officeart/2005/8/layout/orgChart1"/>
    <dgm:cxn modelId="{2C5E773C-3CFA-4227-9EED-78DC0B471513}" type="presParOf" srcId="{AAA5AC80-F00F-4246-93D7-74C66875F102}" destId="{DDD96D11-FD68-446D-8D9C-D3A676C87EB6}" srcOrd="1" destOrd="0" presId="urn:microsoft.com/office/officeart/2005/8/layout/orgChart1"/>
    <dgm:cxn modelId="{4B5A5A50-A5F8-4929-B397-B69362D055BD}" type="presParOf" srcId="{DDD96D11-FD68-446D-8D9C-D3A676C87EB6}" destId="{318E76B9-431E-4F2F-A1BB-1B320A2F893F}" srcOrd="0" destOrd="0" presId="urn:microsoft.com/office/officeart/2005/8/layout/orgChart1"/>
    <dgm:cxn modelId="{AF89D520-854A-4A1B-829C-A73096D83727}" type="presParOf" srcId="{DDD96D11-FD68-446D-8D9C-D3A676C87EB6}" destId="{8A8E4900-9FFC-4E64-83C0-51DC66310136}" srcOrd="1" destOrd="0" presId="urn:microsoft.com/office/officeart/2005/8/layout/orgChart1"/>
    <dgm:cxn modelId="{45C36927-4E65-43AF-A0B2-F90D03138701}" type="presParOf" srcId="{8A8E4900-9FFC-4E64-83C0-51DC66310136}" destId="{CD1C74F5-35B9-426D-B4D6-EE69610CBDF0}" srcOrd="0" destOrd="0" presId="urn:microsoft.com/office/officeart/2005/8/layout/orgChart1"/>
    <dgm:cxn modelId="{A16C2055-5C57-416F-9F05-37870DE68549}" type="presParOf" srcId="{CD1C74F5-35B9-426D-B4D6-EE69610CBDF0}" destId="{5908CB59-305A-4A52-8B60-013992729F5B}" srcOrd="0" destOrd="0" presId="urn:microsoft.com/office/officeart/2005/8/layout/orgChart1"/>
    <dgm:cxn modelId="{A24C5A58-F608-4617-9783-E2824F39BB41}" type="presParOf" srcId="{CD1C74F5-35B9-426D-B4D6-EE69610CBDF0}" destId="{418BDBE4-21CB-48F1-889E-DD812A81AB95}" srcOrd="1" destOrd="0" presId="urn:microsoft.com/office/officeart/2005/8/layout/orgChart1"/>
    <dgm:cxn modelId="{DCDA2BC9-D030-4C21-9975-9215BE267EEF}" type="presParOf" srcId="{8A8E4900-9FFC-4E64-83C0-51DC66310136}" destId="{9B1D04EC-7CA0-4DDF-8266-B6BA06A7D0B6}" srcOrd="1" destOrd="0" presId="urn:microsoft.com/office/officeart/2005/8/layout/orgChart1"/>
    <dgm:cxn modelId="{B37201C6-9DEF-49EE-B727-510846C7F30E}" type="presParOf" srcId="{8A8E4900-9FFC-4E64-83C0-51DC66310136}" destId="{DF795F35-1AB9-4221-A154-FFDA5050A1C1}" srcOrd="2" destOrd="0" presId="urn:microsoft.com/office/officeart/2005/8/layout/orgChart1"/>
    <dgm:cxn modelId="{5FD61DC8-CAB0-4586-8883-AC110673562C}" type="presParOf" srcId="{AAA5AC80-F00F-4246-93D7-74C66875F102}" destId="{AE60315A-3CB4-4D35-8129-41C32B65B86D}" srcOrd="2" destOrd="0" presId="urn:microsoft.com/office/officeart/2005/8/layout/orgChart1"/>
    <dgm:cxn modelId="{B1945CC0-9277-469F-B59B-D7074E24688F}" type="presParOf" srcId="{97FE5DBB-3872-4F86-BF5B-331DA88423C3}" destId="{8D5E3D68-B34F-44B4-AC3B-136DB0F45F0F}" srcOrd="2" destOrd="0" presId="urn:microsoft.com/office/officeart/2005/8/layout/orgChart1"/>
    <dgm:cxn modelId="{4C73FE6D-85DF-4F54-A218-5AB71D6F6449}" type="presParOf" srcId="{97FE5DBB-3872-4F86-BF5B-331DA88423C3}" destId="{715EA8E9-0BBB-404C-92C4-B464A12AC12E}" srcOrd="3" destOrd="0" presId="urn:microsoft.com/office/officeart/2005/8/layout/orgChart1"/>
    <dgm:cxn modelId="{2CC4D10C-8B78-4664-9E0E-5F00B84BDC13}" type="presParOf" srcId="{715EA8E9-0BBB-404C-92C4-B464A12AC12E}" destId="{4B899767-2099-4E8B-8660-2DEDB159155F}" srcOrd="0" destOrd="0" presId="urn:microsoft.com/office/officeart/2005/8/layout/orgChart1"/>
    <dgm:cxn modelId="{3E670E85-62AF-4CF2-B3A2-E1ECF9926108}" type="presParOf" srcId="{4B899767-2099-4E8B-8660-2DEDB159155F}" destId="{70EA40D5-618F-479A-B3E5-0852492A4844}" srcOrd="0" destOrd="0" presId="urn:microsoft.com/office/officeart/2005/8/layout/orgChart1"/>
    <dgm:cxn modelId="{EE1CEDF4-B5A3-484F-AD57-71AFE5499899}" type="presParOf" srcId="{4B899767-2099-4E8B-8660-2DEDB159155F}" destId="{A0AB47DB-7D91-4E93-86E3-3B74A71264AE}" srcOrd="1" destOrd="0" presId="urn:microsoft.com/office/officeart/2005/8/layout/orgChart1"/>
    <dgm:cxn modelId="{53B38EED-422F-4C73-8D7B-D273B12A5CBF}" type="presParOf" srcId="{715EA8E9-0BBB-404C-92C4-B464A12AC12E}" destId="{1BF9DA46-ED29-4917-BBFE-4FC7553EFEF8}" srcOrd="1" destOrd="0" presId="urn:microsoft.com/office/officeart/2005/8/layout/orgChart1"/>
    <dgm:cxn modelId="{F5598236-B724-4DD2-B893-C80143CF1083}" type="presParOf" srcId="{1BF9DA46-ED29-4917-BBFE-4FC7553EFEF8}" destId="{651FC18D-40B6-452E-B253-96DFC0866EC1}" srcOrd="0" destOrd="0" presId="urn:microsoft.com/office/officeart/2005/8/layout/orgChart1"/>
    <dgm:cxn modelId="{6AE130A0-CC56-4B5D-BD70-032AFE50800C}" type="presParOf" srcId="{1BF9DA46-ED29-4917-BBFE-4FC7553EFEF8}" destId="{EED6C8E1-99A3-472F-8719-CE7579FDA44D}" srcOrd="1" destOrd="0" presId="urn:microsoft.com/office/officeart/2005/8/layout/orgChart1"/>
    <dgm:cxn modelId="{3235BA78-B1CB-4EB3-AE8B-80A74B5CA5B0}" type="presParOf" srcId="{EED6C8E1-99A3-472F-8719-CE7579FDA44D}" destId="{9959F28D-FA8D-4C3C-B6F9-F875F81E02C0}" srcOrd="0" destOrd="0" presId="urn:microsoft.com/office/officeart/2005/8/layout/orgChart1"/>
    <dgm:cxn modelId="{85A94248-E58D-45F3-B3A5-67D14DC4F311}" type="presParOf" srcId="{9959F28D-FA8D-4C3C-B6F9-F875F81E02C0}" destId="{FBD08B12-BAF5-4871-93B4-8A5798CE03D9}" srcOrd="0" destOrd="0" presId="urn:microsoft.com/office/officeart/2005/8/layout/orgChart1"/>
    <dgm:cxn modelId="{78F9BECA-4626-4A6F-A457-FC8089752239}" type="presParOf" srcId="{9959F28D-FA8D-4C3C-B6F9-F875F81E02C0}" destId="{17629AEF-238B-4F7A-946E-3965EA991E04}" srcOrd="1" destOrd="0" presId="urn:microsoft.com/office/officeart/2005/8/layout/orgChart1"/>
    <dgm:cxn modelId="{97482B38-5699-4AB4-B243-B3F22DC3D113}" type="presParOf" srcId="{EED6C8E1-99A3-472F-8719-CE7579FDA44D}" destId="{3D946F68-35A9-451E-9E01-B9E4C7E48D29}" srcOrd="1" destOrd="0" presId="urn:microsoft.com/office/officeart/2005/8/layout/orgChart1"/>
    <dgm:cxn modelId="{0685DB3B-D249-4FCD-BE4C-7627A37E3AD9}" type="presParOf" srcId="{EED6C8E1-99A3-472F-8719-CE7579FDA44D}" destId="{9687222D-FE37-4B2B-BEAF-57AEE3E9F746}" srcOrd="2" destOrd="0" presId="urn:microsoft.com/office/officeart/2005/8/layout/orgChart1"/>
    <dgm:cxn modelId="{B3E093CC-9075-4E37-B758-B25B50D7F2D6}" type="presParOf" srcId="{715EA8E9-0BBB-404C-92C4-B464A12AC12E}" destId="{5EC5E815-4722-4073-8243-96647D8724CA}" srcOrd="2" destOrd="0" presId="urn:microsoft.com/office/officeart/2005/8/layout/orgChart1"/>
    <dgm:cxn modelId="{08459B99-2E88-466A-A83D-705454F579F4}" type="presParOf" srcId="{97FE5DBB-3872-4F86-BF5B-331DA88423C3}" destId="{A087A435-88C7-4D46-8877-0993F248FADC}" srcOrd="4" destOrd="0" presId="urn:microsoft.com/office/officeart/2005/8/layout/orgChart1"/>
    <dgm:cxn modelId="{1AA35994-8869-4A44-A494-22681BFE79FB}" type="presParOf" srcId="{97FE5DBB-3872-4F86-BF5B-331DA88423C3}" destId="{5B7084E3-B143-42DA-8BC6-75C5516B8D19}" srcOrd="5" destOrd="0" presId="urn:microsoft.com/office/officeart/2005/8/layout/orgChart1"/>
    <dgm:cxn modelId="{2E222887-64FE-4A4C-8AE3-3E4793421826}" type="presParOf" srcId="{5B7084E3-B143-42DA-8BC6-75C5516B8D19}" destId="{D88BFED9-5F06-4064-B5DC-4D917D9BC214}" srcOrd="0" destOrd="0" presId="urn:microsoft.com/office/officeart/2005/8/layout/orgChart1"/>
    <dgm:cxn modelId="{3AE006A9-9078-4AAE-8123-65328DFBDB87}" type="presParOf" srcId="{D88BFED9-5F06-4064-B5DC-4D917D9BC214}" destId="{25C9071E-977B-43DA-8E6E-AE7335F3BEB8}" srcOrd="0" destOrd="0" presId="urn:microsoft.com/office/officeart/2005/8/layout/orgChart1"/>
    <dgm:cxn modelId="{2B22C4D1-DBF5-4742-8802-C4CD7E3226B6}" type="presParOf" srcId="{D88BFED9-5F06-4064-B5DC-4D917D9BC214}" destId="{093B68CB-F6E0-408F-B761-358AACC990DC}" srcOrd="1" destOrd="0" presId="urn:microsoft.com/office/officeart/2005/8/layout/orgChart1"/>
    <dgm:cxn modelId="{CE82787E-479E-4D9A-A7A6-2E59FB5605CE}" type="presParOf" srcId="{5B7084E3-B143-42DA-8BC6-75C5516B8D19}" destId="{A989B28D-F056-45FE-9211-62DF238DE4C7}" srcOrd="1" destOrd="0" presId="urn:microsoft.com/office/officeart/2005/8/layout/orgChart1"/>
    <dgm:cxn modelId="{85C71741-3089-4848-8009-CA781D71575E}" type="presParOf" srcId="{A989B28D-F056-45FE-9211-62DF238DE4C7}" destId="{FF7A7D14-6F87-486E-BEC2-D5CF1DC4E70D}" srcOrd="0" destOrd="0" presId="urn:microsoft.com/office/officeart/2005/8/layout/orgChart1"/>
    <dgm:cxn modelId="{41EF8F18-0FD4-49A5-8D39-6E423E1BBC01}" type="presParOf" srcId="{A989B28D-F056-45FE-9211-62DF238DE4C7}" destId="{9B9A5AE9-3468-4EF3-AD93-6872F04132DA}" srcOrd="1" destOrd="0" presId="urn:microsoft.com/office/officeart/2005/8/layout/orgChart1"/>
    <dgm:cxn modelId="{14D4AC1C-E796-419E-B2A8-0E2C21241AEE}" type="presParOf" srcId="{9B9A5AE9-3468-4EF3-AD93-6872F04132DA}" destId="{87127B22-C99C-45A6-8DF4-30EAAC9089A5}" srcOrd="0" destOrd="0" presId="urn:microsoft.com/office/officeart/2005/8/layout/orgChart1"/>
    <dgm:cxn modelId="{DF99A0B4-D022-48C4-8567-AC7282A4A53E}" type="presParOf" srcId="{87127B22-C99C-45A6-8DF4-30EAAC9089A5}" destId="{D496BAA2-A759-469D-AEB8-F6B9AB1D2398}" srcOrd="0" destOrd="0" presId="urn:microsoft.com/office/officeart/2005/8/layout/orgChart1"/>
    <dgm:cxn modelId="{0724E712-D21B-4967-8A8C-2DF7527DC254}" type="presParOf" srcId="{87127B22-C99C-45A6-8DF4-30EAAC9089A5}" destId="{D1D72E92-FFE0-4600-A483-018BE38FDA54}" srcOrd="1" destOrd="0" presId="urn:microsoft.com/office/officeart/2005/8/layout/orgChart1"/>
    <dgm:cxn modelId="{462139A7-CDED-4340-804E-7990B8356308}" type="presParOf" srcId="{9B9A5AE9-3468-4EF3-AD93-6872F04132DA}" destId="{FAF48647-A686-4F31-99FC-729A421AEEEA}" srcOrd="1" destOrd="0" presId="urn:microsoft.com/office/officeart/2005/8/layout/orgChart1"/>
    <dgm:cxn modelId="{40B2C9C6-79DA-45EB-8309-7AFC59AD63D9}" type="presParOf" srcId="{9B9A5AE9-3468-4EF3-AD93-6872F04132DA}" destId="{DDCA046A-E67A-4A1F-AB43-E532206D8696}" srcOrd="2" destOrd="0" presId="urn:microsoft.com/office/officeart/2005/8/layout/orgChart1"/>
    <dgm:cxn modelId="{94A88372-95E7-4BA7-B0AA-6E25281264F7}" type="presParOf" srcId="{5B7084E3-B143-42DA-8BC6-75C5516B8D19}" destId="{9643217E-D36E-4AF2-8993-A0288464E5E5}" srcOrd="2" destOrd="0" presId="urn:microsoft.com/office/officeart/2005/8/layout/orgChart1"/>
    <dgm:cxn modelId="{ADC128BD-6F43-4930-AE16-F2667E4C8B75}" type="presParOf" srcId="{97FE5DBB-3872-4F86-BF5B-331DA88423C3}" destId="{16C97FBA-A7D1-47D1-9E29-B9EA9B3D56F0}" srcOrd="6" destOrd="0" presId="urn:microsoft.com/office/officeart/2005/8/layout/orgChart1"/>
    <dgm:cxn modelId="{667A85B2-9ECC-4303-8E4A-1D4A9F2D6362}" type="presParOf" srcId="{97FE5DBB-3872-4F86-BF5B-331DA88423C3}" destId="{70273855-D26D-480F-B7A4-93A3819B5389}" srcOrd="7" destOrd="0" presId="urn:microsoft.com/office/officeart/2005/8/layout/orgChart1"/>
    <dgm:cxn modelId="{94E4A823-09F3-496D-AC71-50A925B0A7E9}" type="presParOf" srcId="{70273855-D26D-480F-B7A4-93A3819B5389}" destId="{04427230-B59D-43CE-818B-3A4EFACF7A9D}" srcOrd="0" destOrd="0" presId="urn:microsoft.com/office/officeart/2005/8/layout/orgChart1"/>
    <dgm:cxn modelId="{B10FA2EC-9A73-4F51-B7A8-44E711A599D5}" type="presParOf" srcId="{04427230-B59D-43CE-818B-3A4EFACF7A9D}" destId="{D4460DE7-C32F-48C0-A8F0-3515645AC5ED}" srcOrd="0" destOrd="0" presId="urn:microsoft.com/office/officeart/2005/8/layout/orgChart1"/>
    <dgm:cxn modelId="{28344AB8-B84F-418B-BD09-4638A4A8DFC6}" type="presParOf" srcId="{04427230-B59D-43CE-818B-3A4EFACF7A9D}" destId="{B83F9413-8F32-4247-B96B-9C13A21C85EB}" srcOrd="1" destOrd="0" presId="urn:microsoft.com/office/officeart/2005/8/layout/orgChart1"/>
    <dgm:cxn modelId="{4A5C2F87-8E6C-41F8-9956-BE377B87480A}" type="presParOf" srcId="{70273855-D26D-480F-B7A4-93A3819B5389}" destId="{F00FABF1-7421-4E60-A470-CC305BDA072C}" srcOrd="1" destOrd="0" presId="urn:microsoft.com/office/officeart/2005/8/layout/orgChart1"/>
    <dgm:cxn modelId="{38DDC9AA-1621-4303-B4FC-57566D698DF1}" type="presParOf" srcId="{F00FABF1-7421-4E60-A470-CC305BDA072C}" destId="{2D8123CB-82DB-4177-8CED-1E7CB074C4DA}" srcOrd="0" destOrd="0" presId="urn:microsoft.com/office/officeart/2005/8/layout/orgChart1"/>
    <dgm:cxn modelId="{3797A875-29AB-4E85-8E23-3663DE086E04}" type="presParOf" srcId="{F00FABF1-7421-4E60-A470-CC305BDA072C}" destId="{074BB909-6AC3-41E4-B44F-5A0E6DA5837E}" srcOrd="1" destOrd="0" presId="urn:microsoft.com/office/officeart/2005/8/layout/orgChart1"/>
    <dgm:cxn modelId="{9A483885-3916-4C9C-84E4-2EAB2160CEBA}" type="presParOf" srcId="{074BB909-6AC3-41E4-B44F-5A0E6DA5837E}" destId="{3DC38CDD-5E6C-48DA-A48C-0EFDECAA21B5}" srcOrd="0" destOrd="0" presId="urn:microsoft.com/office/officeart/2005/8/layout/orgChart1"/>
    <dgm:cxn modelId="{C7077696-DF43-4F3D-ABF4-08FFE8C357FE}" type="presParOf" srcId="{3DC38CDD-5E6C-48DA-A48C-0EFDECAA21B5}" destId="{6794D16F-A697-4C86-B9D0-AB8EA5D34AF7}" srcOrd="0" destOrd="0" presId="urn:microsoft.com/office/officeart/2005/8/layout/orgChart1"/>
    <dgm:cxn modelId="{7E12128B-2E60-45F4-AFD5-84ECABD4CB2C}" type="presParOf" srcId="{3DC38CDD-5E6C-48DA-A48C-0EFDECAA21B5}" destId="{48E489F2-C73B-4312-BE7D-D07EF6877419}" srcOrd="1" destOrd="0" presId="urn:microsoft.com/office/officeart/2005/8/layout/orgChart1"/>
    <dgm:cxn modelId="{BD541775-B6DC-4CD9-9D68-A5017B9BB7A1}" type="presParOf" srcId="{074BB909-6AC3-41E4-B44F-5A0E6DA5837E}" destId="{A82F970E-FD4D-4870-928E-CB65FAA56305}" srcOrd="1" destOrd="0" presId="urn:microsoft.com/office/officeart/2005/8/layout/orgChart1"/>
    <dgm:cxn modelId="{0813606A-4437-46A2-8E91-04F789039E54}" type="presParOf" srcId="{074BB909-6AC3-41E4-B44F-5A0E6DA5837E}" destId="{A9E90FE3-4FA6-4543-98CF-86D0E6DC111D}" srcOrd="2" destOrd="0" presId="urn:microsoft.com/office/officeart/2005/8/layout/orgChart1"/>
    <dgm:cxn modelId="{84360EC9-7F2A-4461-A2E4-F82E7303A974}" type="presParOf" srcId="{70273855-D26D-480F-B7A4-93A3819B5389}" destId="{83298FF4-E6DB-49E4-A197-85F9186AF58A}" srcOrd="2" destOrd="0" presId="urn:microsoft.com/office/officeart/2005/8/layout/orgChart1"/>
    <dgm:cxn modelId="{C3F6A378-CC6D-4048-AD3E-6DA8BB6FF637}" type="presParOf" srcId="{EC3C2C21-2E21-4DE2-B02C-371F52C2B6A3}" destId="{D9100F45-C619-4F3E-96EC-6BCA6A5B559F}" srcOrd="2" destOrd="0" presId="urn:microsoft.com/office/officeart/2005/8/layout/orgChart1"/>
    <dgm:cxn modelId="{1AE953E2-FB0D-4AFD-BDFE-3CA49EB10F7E}" type="presParOf" srcId="{A2FF9240-E837-4B58-9909-C50CE5C108BB}" destId="{1C8D541A-0280-4DD2-AFD2-ADC7479EDAA7}" srcOrd="1" destOrd="0" presId="urn:microsoft.com/office/officeart/2005/8/layout/orgChart1"/>
    <dgm:cxn modelId="{B768E134-1A00-4A1F-9EAF-1BEA24332ACD}" type="presParOf" srcId="{1C8D541A-0280-4DD2-AFD2-ADC7479EDAA7}" destId="{C63329F9-4ABA-4712-B5F8-7C6958233A2F}" srcOrd="0" destOrd="0" presId="urn:microsoft.com/office/officeart/2005/8/layout/orgChart1"/>
    <dgm:cxn modelId="{1E01C739-1F27-48E1-A54E-4005B1658359}" type="presParOf" srcId="{C63329F9-4ABA-4712-B5F8-7C6958233A2F}" destId="{7B1C8A93-3E85-4FC4-AF75-F27C012B7EFC}" srcOrd="0" destOrd="0" presId="urn:microsoft.com/office/officeart/2005/8/layout/orgChart1"/>
    <dgm:cxn modelId="{D4A0D5B4-91DF-47AF-B11B-66050D909A19}" type="presParOf" srcId="{C63329F9-4ABA-4712-B5F8-7C6958233A2F}" destId="{7665C282-F9DF-4462-9AAF-BF93C6DB219B}" srcOrd="1" destOrd="0" presId="urn:microsoft.com/office/officeart/2005/8/layout/orgChart1"/>
    <dgm:cxn modelId="{B1544E72-30F4-45CE-9BA9-CCFA3760A349}" type="presParOf" srcId="{1C8D541A-0280-4DD2-AFD2-ADC7479EDAA7}" destId="{AAE42E92-D213-476B-9103-A8D0713ADA29}" srcOrd="1" destOrd="0" presId="urn:microsoft.com/office/officeart/2005/8/layout/orgChart1"/>
    <dgm:cxn modelId="{7EE5697E-3F80-47DB-AE20-0A74926A64CD}" type="presParOf" srcId="{1C8D541A-0280-4DD2-AFD2-ADC7479EDAA7}" destId="{B14C421A-5DF1-4DB1-98E7-4AAFA5FDD102}" srcOrd="2" destOrd="0" presId="urn:microsoft.com/office/officeart/2005/8/layout/orgChart1"/>
    <dgm:cxn modelId="{42994A14-6C3F-4C19-9E03-40644844E871}" type="presParOf" srcId="{A2FF9240-E837-4B58-9909-C50CE5C108BB}" destId="{05890F98-7B3C-4B60-A5F3-EB64031E19DA}" srcOrd="2" destOrd="0" presId="urn:microsoft.com/office/officeart/2005/8/layout/orgChart1"/>
    <dgm:cxn modelId="{9339F32B-D588-41C7-BB73-8231729DA92F}" type="presParOf" srcId="{05890F98-7B3C-4B60-A5F3-EB64031E19DA}" destId="{50D8E5BA-87FF-4CE1-94F8-7E30B4DFCA8A}" srcOrd="0" destOrd="0" presId="urn:microsoft.com/office/officeart/2005/8/layout/orgChart1"/>
    <dgm:cxn modelId="{674C41A3-EB0E-4CF5-91B9-92651B3BDD5F}" type="presParOf" srcId="{50D8E5BA-87FF-4CE1-94F8-7E30B4DFCA8A}" destId="{6516562A-407D-40DB-8C40-6AFE45EE458A}" srcOrd="0" destOrd="0" presId="urn:microsoft.com/office/officeart/2005/8/layout/orgChart1"/>
    <dgm:cxn modelId="{C29C3747-EF6F-4D60-8179-578E7EFACF43}" type="presParOf" srcId="{50D8E5BA-87FF-4CE1-94F8-7E30B4DFCA8A}" destId="{155B47AE-9AF8-4604-8377-883BCFE7CFA5}" srcOrd="1" destOrd="0" presId="urn:microsoft.com/office/officeart/2005/8/layout/orgChart1"/>
    <dgm:cxn modelId="{01816F51-A0B4-4E7F-95E4-625C623B1317}" type="presParOf" srcId="{05890F98-7B3C-4B60-A5F3-EB64031E19DA}" destId="{FE238CEA-ADDC-45AC-B452-A83A56E2F18D}" srcOrd="1" destOrd="0" presId="urn:microsoft.com/office/officeart/2005/8/layout/orgChart1"/>
    <dgm:cxn modelId="{ADADE80B-541A-4F70-B107-6E683BD19D0F}" type="presParOf" srcId="{05890F98-7B3C-4B60-A5F3-EB64031E19DA}" destId="{C1C44867-8D8F-4BE2-B6E0-FBCCABF720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123CB-82DB-4177-8CED-1E7CB074C4DA}">
      <dsp:nvSpPr>
        <dsp:cNvPr id="0" name=""/>
        <dsp:cNvSpPr/>
      </dsp:nvSpPr>
      <dsp:spPr>
        <a:xfrm>
          <a:off x="4992754" y="2810781"/>
          <a:ext cx="200569" cy="615078"/>
        </a:xfrm>
        <a:custGeom>
          <a:avLst/>
          <a:gdLst/>
          <a:ahLst/>
          <a:cxnLst/>
          <a:rect l="0" t="0" r="0" b="0"/>
          <a:pathLst>
            <a:path>
              <a:moveTo>
                <a:pt x="0" y="0"/>
              </a:moveTo>
              <a:lnTo>
                <a:pt x="0" y="615078"/>
              </a:lnTo>
              <a:lnTo>
                <a:pt x="200569" y="615078"/>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C97FBA-A7D1-47D1-9E29-B9EA9B3D56F0}">
      <dsp:nvSpPr>
        <dsp:cNvPr id="0" name=""/>
        <dsp:cNvSpPr/>
      </dsp:nvSpPr>
      <dsp:spPr>
        <a:xfrm>
          <a:off x="3029209" y="1571297"/>
          <a:ext cx="2498396" cy="570920"/>
        </a:xfrm>
        <a:custGeom>
          <a:avLst/>
          <a:gdLst/>
          <a:ahLst/>
          <a:cxnLst/>
          <a:rect l="0" t="0" r="0" b="0"/>
          <a:pathLst>
            <a:path>
              <a:moveTo>
                <a:pt x="0" y="0"/>
              </a:moveTo>
              <a:lnTo>
                <a:pt x="0" y="430521"/>
              </a:lnTo>
              <a:lnTo>
                <a:pt x="2498396" y="430521"/>
              </a:lnTo>
              <a:lnTo>
                <a:pt x="2498396" y="570920"/>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7A7D14-6F87-486E-BEC2-D5CF1DC4E70D}">
      <dsp:nvSpPr>
        <dsp:cNvPr id="0" name=""/>
        <dsp:cNvSpPr/>
      </dsp:nvSpPr>
      <dsp:spPr>
        <a:xfrm>
          <a:off x="3374830" y="2810781"/>
          <a:ext cx="190086" cy="625568"/>
        </a:xfrm>
        <a:custGeom>
          <a:avLst/>
          <a:gdLst/>
          <a:ahLst/>
          <a:cxnLst/>
          <a:rect l="0" t="0" r="0" b="0"/>
          <a:pathLst>
            <a:path>
              <a:moveTo>
                <a:pt x="0" y="0"/>
              </a:moveTo>
              <a:lnTo>
                <a:pt x="0" y="625568"/>
              </a:lnTo>
              <a:lnTo>
                <a:pt x="190086" y="625568"/>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87A435-88C7-4D46-8877-0993F248FADC}">
      <dsp:nvSpPr>
        <dsp:cNvPr id="0" name=""/>
        <dsp:cNvSpPr/>
      </dsp:nvSpPr>
      <dsp:spPr>
        <a:xfrm>
          <a:off x="3029209" y="1571297"/>
          <a:ext cx="880471" cy="570920"/>
        </a:xfrm>
        <a:custGeom>
          <a:avLst/>
          <a:gdLst/>
          <a:ahLst/>
          <a:cxnLst/>
          <a:rect l="0" t="0" r="0" b="0"/>
          <a:pathLst>
            <a:path>
              <a:moveTo>
                <a:pt x="0" y="0"/>
              </a:moveTo>
              <a:lnTo>
                <a:pt x="0" y="430521"/>
              </a:lnTo>
              <a:lnTo>
                <a:pt x="880471" y="430521"/>
              </a:lnTo>
              <a:lnTo>
                <a:pt x="880471" y="570920"/>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1FC18D-40B6-452E-B253-96DFC0866EC1}">
      <dsp:nvSpPr>
        <dsp:cNvPr id="0" name=""/>
        <dsp:cNvSpPr/>
      </dsp:nvSpPr>
      <dsp:spPr>
        <a:xfrm>
          <a:off x="1756905" y="2810781"/>
          <a:ext cx="200569" cy="615078"/>
        </a:xfrm>
        <a:custGeom>
          <a:avLst/>
          <a:gdLst/>
          <a:ahLst/>
          <a:cxnLst/>
          <a:rect l="0" t="0" r="0" b="0"/>
          <a:pathLst>
            <a:path>
              <a:moveTo>
                <a:pt x="0" y="0"/>
              </a:moveTo>
              <a:lnTo>
                <a:pt x="0" y="615078"/>
              </a:lnTo>
              <a:lnTo>
                <a:pt x="200569" y="615078"/>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5E3D68-B34F-44B4-AC3B-136DB0F45F0F}">
      <dsp:nvSpPr>
        <dsp:cNvPr id="0" name=""/>
        <dsp:cNvSpPr/>
      </dsp:nvSpPr>
      <dsp:spPr>
        <a:xfrm>
          <a:off x="2291756" y="1571297"/>
          <a:ext cx="737452" cy="570920"/>
        </a:xfrm>
        <a:custGeom>
          <a:avLst/>
          <a:gdLst/>
          <a:ahLst/>
          <a:cxnLst/>
          <a:rect l="0" t="0" r="0" b="0"/>
          <a:pathLst>
            <a:path>
              <a:moveTo>
                <a:pt x="737452" y="0"/>
              </a:moveTo>
              <a:lnTo>
                <a:pt x="737452" y="430521"/>
              </a:lnTo>
              <a:lnTo>
                <a:pt x="0" y="430521"/>
              </a:lnTo>
              <a:lnTo>
                <a:pt x="0" y="570920"/>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8E76B9-431E-4F2F-A1BB-1B320A2F893F}">
      <dsp:nvSpPr>
        <dsp:cNvPr id="0" name=""/>
        <dsp:cNvSpPr/>
      </dsp:nvSpPr>
      <dsp:spPr>
        <a:xfrm>
          <a:off x="138981" y="2810781"/>
          <a:ext cx="200569" cy="615078"/>
        </a:xfrm>
        <a:custGeom>
          <a:avLst/>
          <a:gdLst/>
          <a:ahLst/>
          <a:cxnLst/>
          <a:rect l="0" t="0" r="0" b="0"/>
          <a:pathLst>
            <a:path>
              <a:moveTo>
                <a:pt x="0" y="0"/>
              </a:moveTo>
              <a:lnTo>
                <a:pt x="0" y="615078"/>
              </a:lnTo>
              <a:lnTo>
                <a:pt x="200569" y="615078"/>
              </a:lnTo>
            </a:path>
          </a:pathLst>
        </a:custGeom>
        <a:noFill/>
        <a:ln w="1905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48C48-C125-45DA-9948-9E2DDCD7F416}">
      <dsp:nvSpPr>
        <dsp:cNvPr id="0" name=""/>
        <dsp:cNvSpPr/>
      </dsp:nvSpPr>
      <dsp:spPr>
        <a:xfrm>
          <a:off x="673832" y="1571297"/>
          <a:ext cx="2355377" cy="570920"/>
        </a:xfrm>
        <a:custGeom>
          <a:avLst/>
          <a:gdLst/>
          <a:ahLst/>
          <a:cxnLst/>
          <a:rect l="0" t="0" r="0" b="0"/>
          <a:pathLst>
            <a:path>
              <a:moveTo>
                <a:pt x="2355377" y="0"/>
              </a:moveTo>
              <a:lnTo>
                <a:pt x="2355377" y="430521"/>
              </a:lnTo>
              <a:lnTo>
                <a:pt x="0" y="430521"/>
              </a:lnTo>
              <a:lnTo>
                <a:pt x="0" y="570920"/>
              </a:lnTo>
            </a:path>
          </a:pathLst>
        </a:custGeom>
        <a:noFill/>
        <a:ln w="1905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6AC045-17C3-412D-A5B2-782C9059E48D}">
      <dsp:nvSpPr>
        <dsp:cNvPr id="0" name=""/>
        <dsp:cNvSpPr/>
      </dsp:nvSpPr>
      <dsp:spPr>
        <a:xfrm>
          <a:off x="2360645" y="902734"/>
          <a:ext cx="1337127" cy="668563"/>
        </a:xfrm>
        <a:prstGeom prst="rect">
          <a:avLst/>
        </a:prstGeom>
        <a:gradFill rotWithShape="0">
          <a:gsLst>
            <a:gs pos="0">
              <a:schemeClr val="accent1">
                <a:shade val="60000"/>
                <a:hueOff val="0"/>
                <a:satOff val="0"/>
                <a:lumOff val="0"/>
                <a:alphaOff val="0"/>
                <a:tint val="1000"/>
              </a:schemeClr>
            </a:gs>
            <a:gs pos="68000">
              <a:schemeClr val="accent1">
                <a:shade val="60000"/>
                <a:hueOff val="0"/>
                <a:satOff val="0"/>
                <a:lumOff val="0"/>
                <a:alphaOff val="0"/>
                <a:tint val="77000"/>
              </a:schemeClr>
            </a:gs>
            <a:gs pos="81000">
              <a:schemeClr val="accent1">
                <a:shade val="60000"/>
                <a:hueOff val="0"/>
                <a:satOff val="0"/>
                <a:lumOff val="0"/>
                <a:alphaOff val="0"/>
                <a:tint val="79000"/>
              </a:schemeClr>
            </a:gs>
            <a:gs pos="86000">
              <a:schemeClr val="accent1">
                <a:shade val="60000"/>
                <a:hueOff val="0"/>
                <a:satOff val="0"/>
                <a:lumOff val="0"/>
                <a:alphaOff val="0"/>
                <a:tint val="73000"/>
              </a:schemeClr>
            </a:gs>
            <a:gs pos="100000">
              <a:schemeClr val="accent1">
                <a:shade val="60000"/>
                <a:hueOff val="0"/>
                <a:satOff val="0"/>
                <a:lumOff val="0"/>
                <a:alphaOff val="0"/>
                <a:tint val="35000"/>
              </a:schemeClr>
            </a:gs>
          </a:gsLst>
          <a:lin ang="5400000" scaled="1"/>
        </a:gradFill>
        <a:ln>
          <a:noFill/>
        </a:ln>
        <a:effectLst>
          <a:glow rad="63500">
            <a:schemeClr val="accent1">
              <a:shade val="60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SCOUTS</a:t>
          </a:r>
        </a:p>
      </dsp:txBody>
      <dsp:txXfrm>
        <a:off x="2360645" y="902734"/>
        <a:ext cx="1337127" cy="668563"/>
      </dsp:txXfrm>
    </dsp:sp>
    <dsp:sp modelId="{34223183-6FAE-44FB-9777-95C74FF20918}">
      <dsp:nvSpPr>
        <dsp:cNvPr id="0" name=""/>
        <dsp:cNvSpPr/>
      </dsp:nvSpPr>
      <dsp:spPr>
        <a:xfrm>
          <a:off x="5268" y="2142218"/>
          <a:ext cx="1337127" cy="668563"/>
        </a:xfrm>
        <a:prstGeom prst="rect">
          <a:avLst/>
        </a:prstGeom>
        <a:gradFill rotWithShape="0">
          <a:gsLst>
            <a:gs pos="0">
              <a:schemeClr val="accent1">
                <a:shade val="80000"/>
                <a:hueOff val="0"/>
                <a:satOff val="0"/>
                <a:lumOff val="0"/>
                <a:alphaOff val="0"/>
                <a:tint val="1000"/>
              </a:schemeClr>
            </a:gs>
            <a:gs pos="68000">
              <a:schemeClr val="accent1">
                <a:shade val="80000"/>
                <a:hueOff val="0"/>
                <a:satOff val="0"/>
                <a:lumOff val="0"/>
                <a:alphaOff val="0"/>
                <a:tint val="77000"/>
              </a:schemeClr>
            </a:gs>
            <a:gs pos="81000">
              <a:schemeClr val="accent1">
                <a:shade val="80000"/>
                <a:hueOff val="0"/>
                <a:satOff val="0"/>
                <a:lumOff val="0"/>
                <a:alphaOff val="0"/>
                <a:tint val="79000"/>
              </a:schemeClr>
            </a:gs>
            <a:gs pos="86000">
              <a:schemeClr val="accent1">
                <a:shade val="80000"/>
                <a:hueOff val="0"/>
                <a:satOff val="0"/>
                <a:lumOff val="0"/>
                <a:alphaOff val="0"/>
                <a:tint val="73000"/>
              </a:schemeClr>
            </a:gs>
            <a:gs pos="100000">
              <a:schemeClr val="accent1">
                <a:shade val="80000"/>
                <a:hueOff val="0"/>
                <a:satOff val="0"/>
                <a:lumOff val="0"/>
                <a:alphaOff val="0"/>
                <a:tint val="35000"/>
              </a:schemeClr>
            </a:gs>
          </a:gsLst>
          <a:lin ang="5400000" scaled="1"/>
        </a:gradFill>
        <a:ln>
          <a:noFill/>
        </a:ln>
        <a:effectLst>
          <a:glow rad="63500">
            <a:schemeClr val="accent1">
              <a:shade val="80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DEN LEADERS</a:t>
          </a:r>
        </a:p>
      </dsp:txBody>
      <dsp:txXfrm>
        <a:off x="5268" y="2142218"/>
        <a:ext cx="1337127" cy="668563"/>
      </dsp:txXfrm>
    </dsp:sp>
    <dsp:sp modelId="{5908CB59-305A-4A52-8B60-013992729F5B}">
      <dsp:nvSpPr>
        <dsp:cNvPr id="0" name=""/>
        <dsp:cNvSpPr/>
      </dsp:nvSpPr>
      <dsp:spPr>
        <a:xfrm>
          <a:off x="339550" y="3091578"/>
          <a:ext cx="1337127" cy="668563"/>
        </a:xfrm>
        <a:prstGeom prst="rect">
          <a:avLst/>
        </a:prstGeom>
        <a:gradFill rotWithShape="0">
          <a:gsLst>
            <a:gs pos="0">
              <a:schemeClr val="accent1">
                <a:tint val="99000"/>
                <a:hueOff val="0"/>
                <a:satOff val="0"/>
                <a:lumOff val="0"/>
                <a:alphaOff val="0"/>
                <a:tint val="1000"/>
              </a:schemeClr>
            </a:gs>
            <a:gs pos="68000">
              <a:schemeClr val="accent1">
                <a:tint val="99000"/>
                <a:hueOff val="0"/>
                <a:satOff val="0"/>
                <a:lumOff val="0"/>
                <a:alphaOff val="0"/>
                <a:tint val="77000"/>
              </a:schemeClr>
            </a:gs>
            <a:gs pos="81000">
              <a:schemeClr val="accent1">
                <a:tint val="99000"/>
                <a:hueOff val="0"/>
                <a:satOff val="0"/>
                <a:lumOff val="0"/>
                <a:alphaOff val="0"/>
                <a:tint val="79000"/>
              </a:schemeClr>
            </a:gs>
            <a:gs pos="86000">
              <a:schemeClr val="accent1">
                <a:tint val="99000"/>
                <a:hueOff val="0"/>
                <a:satOff val="0"/>
                <a:lumOff val="0"/>
                <a:alphaOff val="0"/>
                <a:tint val="73000"/>
              </a:schemeClr>
            </a:gs>
            <a:gs pos="100000">
              <a:schemeClr val="accent1">
                <a:tint val="99000"/>
                <a:hueOff val="0"/>
                <a:satOff val="0"/>
                <a:lumOff val="0"/>
                <a:alphaOff val="0"/>
                <a:tint val="35000"/>
              </a:schemeClr>
            </a:gs>
          </a:gsLst>
          <a:lin ang="5400000" scaled="1"/>
        </a:gradFill>
        <a:ln>
          <a:noFill/>
        </a:ln>
        <a:effectLst>
          <a:glow rad="63500">
            <a:schemeClr val="accent1">
              <a:tint val="99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Assistant</a:t>
          </a:r>
        </a:p>
      </dsp:txBody>
      <dsp:txXfrm>
        <a:off x="339550" y="3091578"/>
        <a:ext cx="1337127" cy="668563"/>
      </dsp:txXfrm>
    </dsp:sp>
    <dsp:sp modelId="{70EA40D5-618F-479A-B3E5-0852492A4844}">
      <dsp:nvSpPr>
        <dsp:cNvPr id="0" name=""/>
        <dsp:cNvSpPr/>
      </dsp:nvSpPr>
      <dsp:spPr>
        <a:xfrm>
          <a:off x="1623192" y="2142218"/>
          <a:ext cx="1337127" cy="668563"/>
        </a:xfrm>
        <a:prstGeom prst="rect">
          <a:avLst/>
        </a:prstGeom>
        <a:gradFill rotWithShape="0">
          <a:gsLst>
            <a:gs pos="0">
              <a:schemeClr val="accent1">
                <a:shade val="80000"/>
                <a:hueOff val="0"/>
                <a:satOff val="0"/>
                <a:lumOff val="0"/>
                <a:alphaOff val="0"/>
                <a:tint val="1000"/>
              </a:schemeClr>
            </a:gs>
            <a:gs pos="68000">
              <a:schemeClr val="accent1">
                <a:shade val="80000"/>
                <a:hueOff val="0"/>
                <a:satOff val="0"/>
                <a:lumOff val="0"/>
                <a:alphaOff val="0"/>
                <a:tint val="77000"/>
              </a:schemeClr>
            </a:gs>
            <a:gs pos="81000">
              <a:schemeClr val="accent1">
                <a:shade val="80000"/>
                <a:hueOff val="0"/>
                <a:satOff val="0"/>
                <a:lumOff val="0"/>
                <a:alphaOff val="0"/>
                <a:tint val="79000"/>
              </a:schemeClr>
            </a:gs>
            <a:gs pos="86000">
              <a:schemeClr val="accent1">
                <a:shade val="80000"/>
                <a:hueOff val="0"/>
                <a:satOff val="0"/>
                <a:lumOff val="0"/>
                <a:alphaOff val="0"/>
                <a:tint val="73000"/>
              </a:schemeClr>
            </a:gs>
            <a:gs pos="100000">
              <a:schemeClr val="accent1">
                <a:shade val="80000"/>
                <a:hueOff val="0"/>
                <a:satOff val="0"/>
                <a:lumOff val="0"/>
                <a:alphaOff val="0"/>
                <a:tint val="35000"/>
              </a:schemeClr>
            </a:gs>
          </a:gsLst>
          <a:lin ang="5400000" scaled="1"/>
        </a:gradFill>
        <a:ln>
          <a:noFill/>
        </a:ln>
        <a:effectLst>
          <a:glow rad="63500">
            <a:schemeClr val="accent1">
              <a:shade val="80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CUBMASTER</a:t>
          </a:r>
        </a:p>
      </dsp:txBody>
      <dsp:txXfrm>
        <a:off x="1623192" y="2142218"/>
        <a:ext cx="1337127" cy="668563"/>
      </dsp:txXfrm>
    </dsp:sp>
    <dsp:sp modelId="{FBD08B12-BAF5-4871-93B4-8A5798CE03D9}">
      <dsp:nvSpPr>
        <dsp:cNvPr id="0" name=""/>
        <dsp:cNvSpPr/>
      </dsp:nvSpPr>
      <dsp:spPr>
        <a:xfrm>
          <a:off x="1957474" y="3091578"/>
          <a:ext cx="1337127" cy="668563"/>
        </a:xfrm>
        <a:prstGeom prst="rect">
          <a:avLst/>
        </a:prstGeom>
        <a:gradFill rotWithShape="0">
          <a:gsLst>
            <a:gs pos="0">
              <a:schemeClr val="accent1">
                <a:tint val="99000"/>
                <a:hueOff val="0"/>
                <a:satOff val="0"/>
                <a:lumOff val="0"/>
                <a:alphaOff val="0"/>
                <a:tint val="1000"/>
              </a:schemeClr>
            </a:gs>
            <a:gs pos="68000">
              <a:schemeClr val="accent1">
                <a:tint val="99000"/>
                <a:hueOff val="0"/>
                <a:satOff val="0"/>
                <a:lumOff val="0"/>
                <a:alphaOff val="0"/>
                <a:tint val="77000"/>
              </a:schemeClr>
            </a:gs>
            <a:gs pos="81000">
              <a:schemeClr val="accent1">
                <a:tint val="99000"/>
                <a:hueOff val="0"/>
                <a:satOff val="0"/>
                <a:lumOff val="0"/>
                <a:alphaOff val="0"/>
                <a:tint val="79000"/>
              </a:schemeClr>
            </a:gs>
            <a:gs pos="86000">
              <a:schemeClr val="accent1">
                <a:tint val="99000"/>
                <a:hueOff val="0"/>
                <a:satOff val="0"/>
                <a:lumOff val="0"/>
                <a:alphaOff val="0"/>
                <a:tint val="73000"/>
              </a:schemeClr>
            </a:gs>
            <a:gs pos="100000">
              <a:schemeClr val="accent1">
                <a:tint val="99000"/>
                <a:hueOff val="0"/>
                <a:satOff val="0"/>
                <a:lumOff val="0"/>
                <a:alphaOff val="0"/>
                <a:tint val="35000"/>
              </a:schemeClr>
            </a:gs>
          </a:gsLst>
          <a:lin ang="5400000" scaled="1"/>
        </a:gradFill>
        <a:ln>
          <a:noFill/>
        </a:ln>
        <a:effectLst>
          <a:glow rad="63500">
            <a:schemeClr val="accent1">
              <a:tint val="99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Assistant</a:t>
          </a:r>
        </a:p>
      </dsp:txBody>
      <dsp:txXfrm>
        <a:off x="1957474" y="3091578"/>
        <a:ext cx="1337127" cy="668563"/>
      </dsp:txXfrm>
    </dsp:sp>
    <dsp:sp modelId="{25C9071E-977B-43DA-8E6E-AE7335F3BEB8}">
      <dsp:nvSpPr>
        <dsp:cNvPr id="0" name=""/>
        <dsp:cNvSpPr/>
      </dsp:nvSpPr>
      <dsp:spPr>
        <a:xfrm>
          <a:off x="3241117" y="2142218"/>
          <a:ext cx="1337127" cy="668563"/>
        </a:xfrm>
        <a:prstGeom prst="rect">
          <a:avLst/>
        </a:prstGeom>
        <a:gradFill rotWithShape="0">
          <a:gsLst>
            <a:gs pos="0">
              <a:schemeClr val="accent1">
                <a:shade val="80000"/>
                <a:hueOff val="0"/>
                <a:satOff val="0"/>
                <a:lumOff val="0"/>
                <a:alphaOff val="0"/>
                <a:tint val="1000"/>
              </a:schemeClr>
            </a:gs>
            <a:gs pos="68000">
              <a:schemeClr val="accent1">
                <a:shade val="80000"/>
                <a:hueOff val="0"/>
                <a:satOff val="0"/>
                <a:lumOff val="0"/>
                <a:alphaOff val="0"/>
                <a:tint val="77000"/>
              </a:schemeClr>
            </a:gs>
            <a:gs pos="81000">
              <a:schemeClr val="accent1">
                <a:shade val="80000"/>
                <a:hueOff val="0"/>
                <a:satOff val="0"/>
                <a:lumOff val="0"/>
                <a:alphaOff val="0"/>
                <a:tint val="79000"/>
              </a:schemeClr>
            </a:gs>
            <a:gs pos="86000">
              <a:schemeClr val="accent1">
                <a:shade val="80000"/>
                <a:hueOff val="0"/>
                <a:satOff val="0"/>
                <a:lumOff val="0"/>
                <a:alphaOff val="0"/>
                <a:tint val="73000"/>
              </a:schemeClr>
            </a:gs>
            <a:gs pos="100000">
              <a:schemeClr val="accent1">
                <a:shade val="80000"/>
                <a:hueOff val="0"/>
                <a:satOff val="0"/>
                <a:lumOff val="0"/>
                <a:alphaOff val="0"/>
                <a:tint val="35000"/>
              </a:schemeClr>
            </a:gs>
          </a:gsLst>
          <a:lin ang="5400000" scaled="1"/>
        </a:gradFill>
        <a:ln>
          <a:noFill/>
        </a:ln>
        <a:effectLst>
          <a:glow rad="63500">
            <a:schemeClr val="accent1">
              <a:shade val="80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WEBELOS LEADERS</a:t>
          </a:r>
        </a:p>
      </dsp:txBody>
      <dsp:txXfrm>
        <a:off x="3241117" y="2142218"/>
        <a:ext cx="1337127" cy="668563"/>
      </dsp:txXfrm>
    </dsp:sp>
    <dsp:sp modelId="{D496BAA2-A759-469D-AEB8-F6B9AB1D2398}">
      <dsp:nvSpPr>
        <dsp:cNvPr id="0" name=""/>
        <dsp:cNvSpPr/>
      </dsp:nvSpPr>
      <dsp:spPr>
        <a:xfrm>
          <a:off x="3564916" y="3102068"/>
          <a:ext cx="1337127" cy="668563"/>
        </a:xfrm>
        <a:prstGeom prst="rect">
          <a:avLst/>
        </a:prstGeom>
        <a:gradFill rotWithShape="0">
          <a:gsLst>
            <a:gs pos="0">
              <a:schemeClr val="accent1">
                <a:tint val="99000"/>
                <a:hueOff val="0"/>
                <a:satOff val="0"/>
                <a:lumOff val="0"/>
                <a:alphaOff val="0"/>
                <a:tint val="1000"/>
              </a:schemeClr>
            </a:gs>
            <a:gs pos="68000">
              <a:schemeClr val="accent1">
                <a:tint val="99000"/>
                <a:hueOff val="0"/>
                <a:satOff val="0"/>
                <a:lumOff val="0"/>
                <a:alphaOff val="0"/>
                <a:tint val="77000"/>
              </a:schemeClr>
            </a:gs>
            <a:gs pos="81000">
              <a:schemeClr val="accent1">
                <a:tint val="99000"/>
                <a:hueOff val="0"/>
                <a:satOff val="0"/>
                <a:lumOff val="0"/>
                <a:alphaOff val="0"/>
                <a:tint val="79000"/>
              </a:schemeClr>
            </a:gs>
            <a:gs pos="86000">
              <a:schemeClr val="accent1">
                <a:tint val="99000"/>
                <a:hueOff val="0"/>
                <a:satOff val="0"/>
                <a:lumOff val="0"/>
                <a:alphaOff val="0"/>
                <a:tint val="73000"/>
              </a:schemeClr>
            </a:gs>
            <a:gs pos="100000">
              <a:schemeClr val="accent1">
                <a:tint val="99000"/>
                <a:hueOff val="0"/>
                <a:satOff val="0"/>
                <a:lumOff val="0"/>
                <a:alphaOff val="0"/>
                <a:tint val="35000"/>
              </a:schemeClr>
            </a:gs>
          </a:gsLst>
          <a:lin ang="5400000" scaled="1"/>
        </a:gradFill>
        <a:ln>
          <a:noFill/>
        </a:ln>
        <a:effectLst>
          <a:glow rad="63500">
            <a:schemeClr val="accent1">
              <a:tint val="99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Assistant</a:t>
          </a:r>
        </a:p>
      </dsp:txBody>
      <dsp:txXfrm>
        <a:off x="3564916" y="3102068"/>
        <a:ext cx="1337127" cy="668563"/>
      </dsp:txXfrm>
    </dsp:sp>
    <dsp:sp modelId="{D4460DE7-C32F-48C0-A8F0-3515645AC5ED}">
      <dsp:nvSpPr>
        <dsp:cNvPr id="0" name=""/>
        <dsp:cNvSpPr/>
      </dsp:nvSpPr>
      <dsp:spPr>
        <a:xfrm>
          <a:off x="4859041" y="2142218"/>
          <a:ext cx="1337127" cy="668563"/>
        </a:xfrm>
        <a:prstGeom prst="rect">
          <a:avLst/>
        </a:prstGeom>
        <a:gradFill rotWithShape="0">
          <a:gsLst>
            <a:gs pos="0">
              <a:schemeClr val="accent1">
                <a:shade val="80000"/>
                <a:hueOff val="0"/>
                <a:satOff val="0"/>
                <a:lumOff val="0"/>
                <a:alphaOff val="0"/>
                <a:tint val="1000"/>
              </a:schemeClr>
            </a:gs>
            <a:gs pos="68000">
              <a:schemeClr val="accent1">
                <a:shade val="80000"/>
                <a:hueOff val="0"/>
                <a:satOff val="0"/>
                <a:lumOff val="0"/>
                <a:alphaOff val="0"/>
                <a:tint val="77000"/>
              </a:schemeClr>
            </a:gs>
            <a:gs pos="81000">
              <a:schemeClr val="accent1">
                <a:shade val="80000"/>
                <a:hueOff val="0"/>
                <a:satOff val="0"/>
                <a:lumOff val="0"/>
                <a:alphaOff val="0"/>
                <a:tint val="79000"/>
              </a:schemeClr>
            </a:gs>
            <a:gs pos="86000">
              <a:schemeClr val="accent1">
                <a:shade val="80000"/>
                <a:hueOff val="0"/>
                <a:satOff val="0"/>
                <a:lumOff val="0"/>
                <a:alphaOff val="0"/>
                <a:tint val="73000"/>
              </a:schemeClr>
            </a:gs>
            <a:gs pos="100000">
              <a:schemeClr val="accent1">
                <a:shade val="80000"/>
                <a:hueOff val="0"/>
                <a:satOff val="0"/>
                <a:lumOff val="0"/>
                <a:alphaOff val="0"/>
                <a:tint val="35000"/>
              </a:schemeClr>
            </a:gs>
          </a:gsLst>
          <a:lin ang="5400000" scaled="1"/>
        </a:gradFill>
        <a:ln>
          <a:noFill/>
        </a:ln>
        <a:effectLst>
          <a:glow rad="63500">
            <a:schemeClr val="accent1">
              <a:shade val="80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COMMITTEE CHAIR</a:t>
          </a:r>
        </a:p>
      </dsp:txBody>
      <dsp:txXfrm>
        <a:off x="4859041" y="2142218"/>
        <a:ext cx="1337127" cy="668563"/>
      </dsp:txXfrm>
    </dsp:sp>
    <dsp:sp modelId="{6794D16F-A697-4C86-B9D0-AB8EA5D34AF7}">
      <dsp:nvSpPr>
        <dsp:cNvPr id="0" name=""/>
        <dsp:cNvSpPr/>
      </dsp:nvSpPr>
      <dsp:spPr>
        <a:xfrm>
          <a:off x="5193323" y="3091578"/>
          <a:ext cx="1337127" cy="668563"/>
        </a:xfrm>
        <a:prstGeom prst="rect">
          <a:avLst/>
        </a:prstGeom>
        <a:gradFill rotWithShape="0">
          <a:gsLst>
            <a:gs pos="0">
              <a:schemeClr val="accent1">
                <a:tint val="99000"/>
                <a:hueOff val="0"/>
                <a:satOff val="0"/>
                <a:lumOff val="0"/>
                <a:alphaOff val="0"/>
                <a:tint val="1000"/>
              </a:schemeClr>
            </a:gs>
            <a:gs pos="68000">
              <a:schemeClr val="accent1">
                <a:tint val="99000"/>
                <a:hueOff val="0"/>
                <a:satOff val="0"/>
                <a:lumOff val="0"/>
                <a:alphaOff val="0"/>
                <a:tint val="77000"/>
              </a:schemeClr>
            </a:gs>
            <a:gs pos="81000">
              <a:schemeClr val="accent1">
                <a:tint val="99000"/>
                <a:hueOff val="0"/>
                <a:satOff val="0"/>
                <a:lumOff val="0"/>
                <a:alphaOff val="0"/>
                <a:tint val="79000"/>
              </a:schemeClr>
            </a:gs>
            <a:gs pos="86000">
              <a:schemeClr val="accent1">
                <a:tint val="99000"/>
                <a:hueOff val="0"/>
                <a:satOff val="0"/>
                <a:lumOff val="0"/>
                <a:alphaOff val="0"/>
                <a:tint val="73000"/>
              </a:schemeClr>
            </a:gs>
            <a:gs pos="100000">
              <a:schemeClr val="accent1">
                <a:tint val="99000"/>
                <a:hueOff val="0"/>
                <a:satOff val="0"/>
                <a:lumOff val="0"/>
                <a:alphaOff val="0"/>
                <a:tint val="35000"/>
              </a:schemeClr>
            </a:gs>
          </a:gsLst>
          <a:lin ang="5400000" scaled="1"/>
        </a:gradFill>
        <a:ln>
          <a:noFill/>
        </a:ln>
        <a:effectLst>
          <a:glow rad="63500">
            <a:schemeClr val="accent1">
              <a:tint val="99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Pack Committee</a:t>
          </a:r>
        </a:p>
      </dsp:txBody>
      <dsp:txXfrm>
        <a:off x="5193323" y="3091578"/>
        <a:ext cx="1337127" cy="668563"/>
      </dsp:txXfrm>
    </dsp:sp>
    <dsp:sp modelId="{7B1C8A93-3E85-4FC4-AF75-F27C012B7EFC}">
      <dsp:nvSpPr>
        <dsp:cNvPr id="0" name=""/>
        <dsp:cNvSpPr/>
      </dsp:nvSpPr>
      <dsp:spPr>
        <a:xfrm>
          <a:off x="1716831" y="4121795"/>
          <a:ext cx="1337127" cy="668563"/>
        </a:xfrm>
        <a:prstGeom prst="rect">
          <a:avLst/>
        </a:prstGeom>
        <a:gradFill rotWithShape="0">
          <a:gsLst>
            <a:gs pos="0">
              <a:schemeClr val="accent1">
                <a:shade val="60000"/>
                <a:hueOff val="0"/>
                <a:satOff val="0"/>
                <a:lumOff val="0"/>
                <a:alphaOff val="0"/>
                <a:tint val="1000"/>
              </a:schemeClr>
            </a:gs>
            <a:gs pos="68000">
              <a:schemeClr val="accent1">
                <a:shade val="60000"/>
                <a:hueOff val="0"/>
                <a:satOff val="0"/>
                <a:lumOff val="0"/>
                <a:alphaOff val="0"/>
                <a:tint val="77000"/>
              </a:schemeClr>
            </a:gs>
            <a:gs pos="81000">
              <a:schemeClr val="accent1">
                <a:shade val="60000"/>
                <a:hueOff val="0"/>
                <a:satOff val="0"/>
                <a:lumOff val="0"/>
                <a:alphaOff val="0"/>
                <a:tint val="79000"/>
              </a:schemeClr>
            </a:gs>
            <a:gs pos="86000">
              <a:schemeClr val="accent1">
                <a:shade val="60000"/>
                <a:hueOff val="0"/>
                <a:satOff val="0"/>
                <a:lumOff val="0"/>
                <a:alphaOff val="0"/>
                <a:tint val="73000"/>
              </a:schemeClr>
            </a:gs>
            <a:gs pos="100000">
              <a:schemeClr val="accent1">
                <a:shade val="60000"/>
                <a:hueOff val="0"/>
                <a:satOff val="0"/>
                <a:lumOff val="0"/>
                <a:alphaOff val="0"/>
                <a:tint val="35000"/>
              </a:schemeClr>
            </a:gs>
          </a:gsLst>
          <a:lin ang="5400000" scaled="1"/>
        </a:gradFill>
        <a:ln>
          <a:noFill/>
        </a:ln>
        <a:effectLst>
          <a:glow rad="63500">
            <a:schemeClr val="accent1">
              <a:shade val="60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Chartered Partner</a:t>
          </a:r>
          <a:r>
            <a:rPr lang="en-US" sz="2100" kern="1200" dirty="0">
              <a:latin typeface="+mj-lt"/>
            </a:rPr>
            <a:t>	</a:t>
          </a:r>
        </a:p>
      </dsp:txBody>
      <dsp:txXfrm>
        <a:off x="1716831" y="4121795"/>
        <a:ext cx="1337127" cy="668563"/>
      </dsp:txXfrm>
    </dsp:sp>
    <dsp:sp modelId="{6516562A-407D-40DB-8C40-6AFE45EE458A}">
      <dsp:nvSpPr>
        <dsp:cNvPr id="0" name=""/>
        <dsp:cNvSpPr/>
      </dsp:nvSpPr>
      <dsp:spPr>
        <a:xfrm>
          <a:off x="3276604" y="4114802"/>
          <a:ext cx="1337127" cy="668563"/>
        </a:xfrm>
        <a:prstGeom prst="rect">
          <a:avLst/>
        </a:prstGeom>
        <a:gradFill rotWithShape="0">
          <a:gsLst>
            <a:gs pos="0">
              <a:schemeClr val="accent1">
                <a:shade val="60000"/>
                <a:hueOff val="0"/>
                <a:satOff val="0"/>
                <a:lumOff val="0"/>
                <a:alphaOff val="0"/>
                <a:tint val="1000"/>
              </a:schemeClr>
            </a:gs>
            <a:gs pos="68000">
              <a:schemeClr val="accent1">
                <a:shade val="60000"/>
                <a:hueOff val="0"/>
                <a:satOff val="0"/>
                <a:lumOff val="0"/>
                <a:alphaOff val="0"/>
                <a:tint val="77000"/>
              </a:schemeClr>
            </a:gs>
            <a:gs pos="81000">
              <a:schemeClr val="accent1">
                <a:shade val="60000"/>
                <a:hueOff val="0"/>
                <a:satOff val="0"/>
                <a:lumOff val="0"/>
                <a:alphaOff val="0"/>
                <a:tint val="79000"/>
              </a:schemeClr>
            </a:gs>
            <a:gs pos="86000">
              <a:schemeClr val="accent1">
                <a:shade val="60000"/>
                <a:hueOff val="0"/>
                <a:satOff val="0"/>
                <a:lumOff val="0"/>
                <a:alphaOff val="0"/>
                <a:tint val="73000"/>
              </a:schemeClr>
            </a:gs>
            <a:gs pos="100000">
              <a:schemeClr val="accent1">
                <a:shade val="60000"/>
                <a:hueOff val="0"/>
                <a:satOff val="0"/>
                <a:lumOff val="0"/>
                <a:alphaOff val="0"/>
                <a:tint val="35000"/>
              </a:schemeClr>
            </a:gs>
          </a:gsLst>
          <a:lin ang="5400000" scaled="1"/>
        </a:gradFill>
        <a:ln>
          <a:noFill/>
        </a:ln>
        <a:effectLst>
          <a:glow rad="63500">
            <a:schemeClr val="accent1">
              <a:shade val="60000"/>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Hawkeye Area Council, Boy Scouts of America</a:t>
          </a:r>
        </a:p>
      </dsp:txBody>
      <dsp:txXfrm>
        <a:off x="3276604" y="4114802"/>
        <a:ext cx="1337127" cy="66856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A36D0C2C-3A51-42BC-B6D6-0C9057EBD5D8}"/>
              </a:ext>
            </a:extLst>
          </p:cNvPr>
          <p:cNvSpPr>
            <a:spLocks/>
          </p:cNvSpPr>
          <p:nvPr/>
        </p:nvSpPr>
        <p:spPr bwMode="auto">
          <a:xfrm>
            <a:off x="8153400" y="0"/>
            <a:ext cx="990600" cy="6858000"/>
          </a:xfrm>
          <a:custGeom>
            <a:avLst/>
            <a:gdLst>
              <a:gd name="T0" fmla="*/ 512689843 w 1914"/>
              <a:gd name="T1" fmla="*/ 22587518 h 4329"/>
              <a:gd name="T2" fmla="*/ 512689843 w 1914"/>
              <a:gd name="T3" fmla="*/ 2147483647 h 4329"/>
              <a:gd name="T4" fmla="*/ 54643960 w 1914"/>
              <a:gd name="T5" fmla="*/ 2147483647 h 4329"/>
              <a:gd name="T6" fmla="*/ 0 w 1914"/>
              <a:gd name="T7" fmla="*/ 0 h 4329"/>
              <a:gd name="T8" fmla="*/ 512689843 w 1914"/>
              <a:gd name="T9" fmla="*/ 2258751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002060"/>
          </a:solidFill>
          <a:ln w="19050" cap="flat" cmpd="sng">
            <a:solidFill>
              <a:srgbClr val="002060"/>
            </a:solidFill>
            <a:prstDash val="solid"/>
            <a:round/>
            <a:headEnd type="none" w="med" len="med"/>
            <a:tailEnd type="none" w="med" len="med"/>
          </a:ln>
          <a:effectLst>
            <a:outerShdw blurRad="63500" dist="50800" dir="10800000" algn="ctr" rotWithShape="0">
              <a:srgbClr val="000000">
                <a:alpha val="45000"/>
              </a:srgbClr>
            </a:outerShdw>
          </a:effectLst>
        </p:spPr>
        <p:txBody>
          <a:bodyPr/>
          <a:lstStyle/>
          <a:p>
            <a:pPr eaLnBrk="1" hangingPunct="1">
              <a:defRPr/>
            </a:pPr>
            <a:endParaRPr lang="en-US"/>
          </a:p>
        </p:txBody>
      </p:sp>
      <p:sp>
        <p:nvSpPr>
          <p:cNvPr id="5" name="Freeform 7">
            <a:extLst>
              <a:ext uri="{FF2B5EF4-FFF2-40B4-BE49-F238E27FC236}">
                <a16:creationId xmlns:a16="http://schemas.microsoft.com/office/drawing/2014/main" id="{2991CBD1-BB58-40E0-965D-D1A0E29F8302}"/>
              </a:ext>
            </a:extLst>
          </p:cNvPr>
          <p:cNvSpPr>
            <a:spLocks/>
          </p:cNvSpPr>
          <p:nvPr userDrawn="1"/>
        </p:nvSpPr>
        <p:spPr bwMode="auto">
          <a:xfrm>
            <a:off x="0" y="5181600"/>
            <a:ext cx="9144000" cy="1682750"/>
          </a:xfrm>
          <a:custGeom>
            <a:avLst/>
            <a:gdLst>
              <a:gd name="T0" fmla="*/ 0 w 5760"/>
              <a:gd name="T1" fmla="*/ 1347717 h 1331"/>
              <a:gd name="T2" fmla="*/ 0 w 5760"/>
              <a:gd name="T3" fmla="*/ 1682750 h 1331"/>
              <a:gd name="T4" fmla="*/ 9144000 w 5760"/>
              <a:gd name="T5" fmla="*/ 1682750 h 1331"/>
              <a:gd name="T6" fmla="*/ 9144000 w 5760"/>
              <a:gd name="T7" fmla="*/ 0 h 1331"/>
              <a:gd name="T8" fmla="*/ 0 w 5760"/>
              <a:gd name="T9" fmla="*/ 1347717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gradFill rotWithShape="1">
            <a:gsLst>
              <a:gs pos="0">
                <a:srgbClr val="770000"/>
              </a:gs>
              <a:gs pos="50000">
                <a:srgbClr val="AD0000"/>
              </a:gs>
              <a:gs pos="100000">
                <a:srgbClr val="CE0000"/>
              </a:gs>
            </a:gsLst>
            <a:lin ang="18900000" scaled="1"/>
          </a:gradFill>
          <a:ln w="19050" cap="flat" cmpd="sng">
            <a:solidFill>
              <a:srgbClr val="C00000"/>
            </a:solidFill>
            <a:prstDash val="solid"/>
            <a:round/>
            <a:headEnd type="none" w="med" len="med"/>
            <a:tailEnd type="none" w="med" len="med"/>
          </a:ln>
          <a:effectLst>
            <a:outerShdw blurRad="63500" dist="44450" dir="16200000" algn="ctr" rotWithShape="0">
              <a:srgbClr val="000000">
                <a:alpha val="34998"/>
              </a:srgbClr>
            </a:outerShdw>
          </a:effectLst>
        </p:spPr>
        <p:txBody>
          <a:bodyPr/>
          <a:lstStyle/>
          <a:p>
            <a:pPr eaLnBrk="1" hangingPunct="1">
              <a:defRPr/>
            </a:pPr>
            <a:endParaRPr lang="en-US"/>
          </a:p>
        </p:txBody>
      </p:sp>
      <p:pic>
        <p:nvPicPr>
          <p:cNvPr id="6" name="Picture 12">
            <a:extLst>
              <a:ext uri="{FF2B5EF4-FFF2-40B4-BE49-F238E27FC236}">
                <a16:creationId xmlns:a16="http://schemas.microsoft.com/office/drawing/2014/main" id="{CAEF315A-7949-41E4-BA13-BE6843BE94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59575" y="6057900"/>
            <a:ext cx="21780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noFill/>
                  <a:prstDash val="solid"/>
                </a:ln>
                <a:solidFill>
                  <a:schemeClr val="tx1"/>
                </a:soli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139913293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524000" cy="5211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2117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44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02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noFill/>
                  <a:prstDash val="solid"/>
                </a:ln>
                <a:solidFill>
                  <a:schemeClr val="bg1"/>
                </a:solidFill>
                <a:effectLst>
                  <a:outerShdw blurRad="50800" dist="38100" dir="5400000" algn="t" rotWithShape="0">
                    <a:prstClr val="black">
                      <a:alpha val="5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bg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5085769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3657600" cy="411480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1"/>
            <a:ext cx="3657600" cy="4114800"/>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77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a:t>Click to edit Master title style</a:t>
            </a:r>
          </a:p>
        </p:txBody>
      </p:sp>
    </p:spTree>
    <p:extLst>
      <p:ext uri="{BB962C8B-B14F-4D97-AF65-F5344CB8AC3E}">
        <p14:creationId xmlns:p14="http://schemas.microsoft.com/office/powerpoint/2010/main" val="1425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0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ln>
                  <a:noFill/>
                </a:ln>
                <a:solidFill>
                  <a:schemeClr val="bg1"/>
                </a:solidFill>
              </a:defRPr>
            </a:lvl1pPr>
          </a:lstStyle>
          <a:p>
            <a:r>
              <a:rPr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1981200"/>
            <a:ext cx="7086600" cy="37338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46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46492" y="1386101"/>
            <a:ext cx="3053868" cy="1253808"/>
          </a:xfrm>
        </p:spPr>
        <p:txBody>
          <a:bodyPr anchor="b"/>
          <a:lstStyle>
            <a:lvl1pPr algn="l">
              <a:buNone/>
              <a:defRPr sz="2200" b="1">
                <a:ln>
                  <a:noFill/>
                </a:ln>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355388" y="700299"/>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846494" y="2679157"/>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Tree>
    <p:extLst>
      <p:ext uri="{BB962C8B-B14F-4D97-AF65-F5344CB8AC3E}">
        <p14:creationId xmlns:p14="http://schemas.microsoft.com/office/powerpoint/2010/main" val="904749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7467600" cy="3962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328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5F6C9CE-A8D2-4F53-91B1-AC4B4117D37C}"/>
              </a:ext>
            </a:extLst>
          </p:cNvPr>
          <p:cNvSpPr>
            <a:spLocks/>
          </p:cNvSpPr>
          <p:nvPr userDrawn="1"/>
        </p:nvSpPr>
        <p:spPr bwMode="auto">
          <a:xfrm>
            <a:off x="8153400" y="-9525"/>
            <a:ext cx="990600" cy="6858000"/>
          </a:xfrm>
          <a:custGeom>
            <a:avLst/>
            <a:gdLst>
              <a:gd name="T0" fmla="*/ 512689843 w 1914"/>
              <a:gd name="T1" fmla="*/ 22587518 h 4329"/>
              <a:gd name="T2" fmla="*/ 512689843 w 1914"/>
              <a:gd name="T3" fmla="*/ 2147483647 h 4329"/>
              <a:gd name="T4" fmla="*/ 54643960 w 1914"/>
              <a:gd name="T5" fmla="*/ 2147483647 h 4329"/>
              <a:gd name="T6" fmla="*/ 0 w 1914"/>
              <a:gd name="T7" fmla="*/ 0 h 4329"/>
              <a:gd name="T8" fmla="*/ 512689843 w 1914"/>
              <a:gd name="T9" fmla="*/ 2258751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002060"/>
          </a:solidFill>
          <a:ln w="19050" cap="flat" cmpd="sng">
            <a:solidFill>
              <a:srgbClr val="002060"/>
            </a:solidFill>
            <a:prstDash val="solid"/>
            <a:round/>
            <a:headEnd type="none" w="med" len="med"/>
            <a:tailEnd type="none" w="med" len="med"/>
          </a:ln>
          <a:effectLst>
            <a:outerShdw blurRad="63500" dist="50800" dir="10800000" algn="ctr" rotWithShape="0">
              <a:srgbClr val="000000">
                <a:alpha val="45000"/>
              </a:srgbClr>
            </a:outerShdw>
          </a:effectLst>
        </p:spPr>
        <p:txBody>
          <a:bodyPr/>
          <a:lstStyle/>
          <a:p>
            <a:pPr eaLnBrk="1" hangingPunct="1">
              <a:defRPr/>
            </a:pPr>
            <a:endParaRPr lang="en-US"/>
          </a:p>
        </p:txBody>
      </p:sp>
      <p:sp>
        <p:nvSpPr>
          <p:cNvPr id="11" name="Freeform 10">
            <a:extLst>
              <a:ext uri="{FF2B5EF4-FFF2-40B4-BE49-F238E27FC236}">
                <a16:creationId xmlns:a16="http://schemas.microsoft.com/office/drawing/2014/main" id="{DA2B02AE-D660-4AC1-8737-110AD8809A17}"/>
              </a:ext>
            </a:extLst>
          </p:cNvPr>
          <p:cNvSpPr>
            <a:spLocks/>
          </p:cNvSpPr>
          <p:nvPr userDrawn="1"/>
        </p:nvSpPr>
        <p:spPr bwMode="auto">
          <a:xfrm>
            <a:off x="0" y="5181600"/>
            <a:ext cx="9144000" cy="1682750"/>
          </a:xfrm>
          <a:custGeom>
            <a:avLst/>
            <a:gdLst>
              <a:gd name="T0" fmla="*/ 0 w 5760"/>
              <a:gd name="T1" fmla="*/ 1347717 h 1331"/>
              <a:gd name="T2" fmla="*/ 0 w 5760"/>
              <a:gd name="T3" fmla="*/ 1682750 h 1331"/>
              <a:gd name="T4" fmla="*/ 9144000 w 5760"/>
              <a:gd name="T5" fmla="*/ 1682750 h 1331"/>
              <a:gd name="T6" fmla="*/ 9144000 w 5760"/>
              <a:gd name="T7" fmla="*/ 0 h 1331"/>
              <a:gd name="T8" fmla="*/ 0 w 5760"/>
              <a:gd name="T9" fmla="*/ 1347717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gradFill rotWithShape="1">
            <a:gsLst>
              <a:gs pos="0">
                <a:srgbClr val="770000"/>
              </a:gs>
              <a:gs pos="50000">
                <a:srgbClr val="AD0000"/>
              </a:gs>
              <a:gs pos="100000">
                <a:srgbClr val="CE0000"/>
              </a:gs>
            </a:gsLst>
            <a:lin ang="18900000" scaled="1"/>
          </a:gradFill>
          <a:ln w="19050" cap="flat" cmpd="sng">
            <a:solidFill>
              <a:srgbClr val="C00000"/>
            </a:solidFill>
            <a:prstDash val="solid"/>
            <a:round/>
            <a:headEnd type="none" w="med" len="med"/>
            <a:tailEnd type="none" w="med" len="med"/>
          </a:ln>
          <a:effectLst>
            <a:outerShdw blurRad="63500" dist="44450" dir="16200000" algn="ctr" rotWithShape="0">
              <a:srgbClr val="000000">
                <a:alpha val="34998"/>
              </a:srgbClr>
            </a:outerShdw>
          </a:effectLst>
        </p:spPr>
        <p:txBody>
          <a:bodyPr/>
          <a:lstStyle/>
          <a:p>
            <a:pPr eaLnBrk="1" hangingPunct="1">
              <a:defRPr/>
            </a:pPr>
            <a:endParaRPr lang="en-US"/>
          </a:p>
        </p:txBody>
      </p:sp>
      <p:sp>
        <p:nvSpPr>
          <p:cNvPr id="1028" name="Title Placeholder 8">
            <a:extLst>
              <a:ext uri="{FF2B5EF4-FFF2-40B4-BE49-F238E27FC236}">
                <a16:creationId xmlns:a16="http://schemas.microsoft.com/office/drawing/2014/main" id="{20D292AA-AB3F-46CC-AD69-4703DD1519E7}"/>
              </a:ext>
            </a:extLst>
          </p:cNvPr>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DCCA48BD-4265-4E21-B747-37D08AFD632E}"/>
              </a:ext>
            </a:extLst>
          </p:cNvPr>
          <p:cNvSpPr>
            <a:spLocks noGrp="1"/>
          </p:cNvSpPr>
          <p:nvPr>
            <p:ph type="body" idx="1"/>
          </p:nvPr>
        </p:nvSpPr>
        <p:spPr bwMode="auto">
          <a:xfrm>
            <a:off x="457200" y="1600200"/>
            <a:ext cx="746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0" name="Picture 11">
            <a:extLst>
              <a:ext uri="{FF2B5EF4-FFF2-40B4-BE49-F238E27FC236}">
                <a16:creationId xmlns:a16="http://schemas.microsoft.com/office/drawing/2014/main" id="{11DFFFBF-8AB7-48CA-A18E-40E0D41C393F}"/>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721475" y="6048375"/>
            <a:ext cx="21780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745" r:id="rId1"/>
    <p:sldLayoutId id="2147483737" r:id="rId2"/>
    <p:sldLayoutId id="2147483746" r:id="rId3"/>
    <p:sldLayoutId id="2147483738" r:id="rId4"/>
    <p:sldLayoutId id="2147483739" r:id="rId5"/>
    <p:sldLayoutId id="2147483740" r:id="rId6"/>
    <p:sldLayoutId id="2147483741" r:id="rId7"/>
    <p:sldLayoutId id="2147483742" r:id="rId8"/>
    <p:sldLayoutId id="2147483743" r:id="rId9"/>
    <p:sldLayoutId id="2147483744" r:id="rId10"/>
  </p:sldLayoutIdLst>
  <p:txStyles>
    <p:titleStyle>
      <a:lvl1pPr algn="l" rtl="0" eaLnBrk="0" fontAlgn="base" hangingPunct="0">
        <a:spcBef>
          <a:spcPct val="0"/>
        </a:spcBef>
        <a:spcAft>
          <a:spcPct val="0"/>
        </a:spcAft>
        <a:defRPr sz="4600" kern="1200">
          <a:solidFill>
            <a:schemeClr val="bg1"/>
          </a:solidFill>
          <a:latin typeface="+mj-lt"/>
          <a:ea typeface="Geneva" charset="0"/>
          <a:cs typeface="+mj-cs"/>
        </a:defRPr>
      </a:lvl1pPr>
      <a:lvl2pPr algn="l" rtl="0" eaLnBrk="0" fontAlgn="base" hangingPunct="0">
        <a:spcBef>
          <a:spcPct val="0"/>
        </a:spcBef>
        <a:spcAft>
          <a:spcPct val="0"/>
        </a:spcAft>
        <a:defRPr sz="4600">
          <a:solidFill>
            <a:schemeClr val="bg1"/>
          </a:solidFill>
          <a:latin typeface="Franklin Gothic Book" charset="0"/>
          <a:ea typeface="Geneva" charset="0"/>
        </a:defRPr>
      </a:lvl2pPr>
      <a:lvl3pPr algn="l" rtl="0" eaLnBrk="0" fontAlgn="base" hangingPunct="0">
        <a:spcBef>
          <a:spcPct val="0"/>
        </a:spcBef>
        <a:spcAft>
          <a:spcPct val="0"/>
        </a:spcAft>
        <a:defRPr sz="4600">
          <a:solidFill>
            <a:schemeClr val="bg1"/>
          </a:solidFill>
          <a:latin typeface="Franklin Gothic Book" charset="0"/>
          <a:ea typeface="Geneva" charset="0"/>
        </a:defRPr>
      </a:lvl3pPr>
      <a:lvl4pPr algn="l" rtl="0" eaLnBrk="0" fontAlgn="base" hangingPunct="0">
        <a:spcBef>
          <a:spcPct val="0"/>
        </a:spcBef>
        <a:spcAft>
          <a:spcPct val="0"/>
        </a:spcAft>
        <a:defRPr sz="4600">
          <a:solidFill>
            <a:schemeClr val="bg1"/>
          </a:solidFill>
          <a:latin typeface="Franklin Gothic Book" charset="0"/>
          <a:ea typeface="Geneva" charset="0"/>
        </a:defRPr>
      </a:lvl4pPr>
      <a:lvl5pPr algn="l" rtl="0" eaLnBrk="0" fontAlgn="base" hangingPunct="0">
        <a:spcBef>
          <a:spcPct val="0"/>
        </a:spcBef>
        <a:spcAft>
          <a:spcPct val="0"/>
        </a:spcAft>
        <a:defRPr sz="4600">
          <a:solidFill>
            <a:schemeClr val="bg1"/>
          </a:solidFill>
          <a:latin typeface="Franklin Gothic Book" charset="0"/>
          <a:ea typeface="Geneva" charset="0"/>
        </a:defRPr>
      </a:lvl5pPr>
      <a:lvl6pPr marL="457200" algn="l" rtl="0" fontAlgn="base">
        <a:spcBef>
          <a:spcPct val="0"/>
        </a:spcBef>
        <a:spcAft>
          <a:spcPct val="0"/>
        </a:spcAft>
        <a:defRPr sz="4600">
          <a:solidFill>
            <a:schemeClr val="bg1"/>
          </a:solidFill>
          <a:latin typeface="Franklin Gothic Book" charset="0"/>
          <a:ea typeface="Geneva" charset="0"/>
        </a:defRPr>
      </a:lvl6pPr>
      <a:lvl7pPr marL="914400" algn="l" rtl="0" fontAlgn="base">
        <a:spcBef>
          <a:spcPct val="0"/>
        </a:spcBef>
        <a:spcAft>
          <a:spcPct val="0"/>
        </a:spcAft>
        <a:defRPr sz="4600">
          <a:solidFill>
            <a:schemeClr val="bg1"/>
          </a:solidFill>
          <a:latin typeface="Franklin Gothic Book" charset="0"/>
          <a:ea typeface="Geneva" charset="0"/>
        </a:defRPr>
      </a:lvl7pPr>
      <a:lvl8pPr marL="1371600" algn="l" rtl="0" fontAlgn="base">
        <a:spcBef>
          <a:spcPct val="0"/>
        </a:spcBef>
        <a:spcAft>
          <a:spcPct val="0"/>
        </a:spcAft>
        <a:defRPr sz="4600">
          <a:solidFill>
            <a:schemeClr val="bg1"/>
          </a:solidFill>
          <a:latin typeface="Franklin Gothic Book" charset="0"/>
          <a:ea typeface="Geneva" charset="0"/>
        </a:defRPr>
      </a:lvl8pPr>
      <a:lvl9pPr marL="1828800" algn="l" rtl="0" fontAlgn="base">
        <a:spcBef>
          <a:spcPct val="0"/>
        </a:spcBef>
        <a:spcAft>
          <a:spcPct val="0"/>
        </a:spcAft>
        <a:defRPr sz="4600">
          <a:solidFill>
            <a:schemeClr val="bg1"/>
          </a:solidFill>
          <a:latin typeface="Franklin Gothic Book" charset="0"/>
          <a:ea typeface="Geneva" charset="0"/>
        </a:defRPr>
      </a:lvl9pPr>
    </p:titleStyle>
    <p:bodyStyle>
      <a:lvl1pPr marL="419100" indent="-382588" algn="l" rtl="0" eaLnBrk="0" fontAlgn="base" hangingPunct="0">
        <a:spcBef>
          <a:spcPct val="20000"/>
        </a:spcBef>
        <a:spcAft>
          <a:spcPct val="0"/>
        </a:spcAft>
        <a:buClr>
          <a:schemeClr val="tx1"/>
        </a:buClr>
        <a:buSzPct val="80000"/>
        <a:buFont typeface="Wingdings 2" panose="05020102010507070707" pitchFamily="18" charset="2"/>
        <a:buChar char=""/>
        <a:defRPr sz="3000" kern="1200">
          <a:solidFill>
            <a:schemeClr val="bg1"/>
          </a:solidFill>
          <a:latin typeface="+mn-lt"/>
          <a:ea typeface="Geneva" charset="0"/>
          <a:cs typeface="+mn-cs"/>
        </a:defRPr>
      </a:lvl1pPr>
      <a:lvl2pPr marL="722313" indent="-273050" algn="l" rtl="0" eaLnBrk="0" fontAlgn="base" hangingPunct="0">
        <a:spcBef>
          <a:spcPct val="20000"/>
        </a:spcBef>
        <a:spcAft>
          <a:spcPct val="0"/>
        </a:spcAft>
        <a:buClr>
          <a:schemeClr val="tx1"/>
        </a:buClr>
        <a:buSzPct val="90000"/>
        <a:buFont typeface="Arial" panose="020B0604020202020204" pitchFamily="34" charset="0"/>
        <a:buChar char="•"/>
        <a:defRPr sz="2600" kern="1200">
          <a:solidFill>
            <a:schemeClr val="bg1"/>
          </a:solidFill>
          <a:latin typeface="+mn-lt"/>
          <a:ea typeface="Geneva" charset="0"/>
          <a:cs typeface="+mn-cs"/>
        </a:defRPr>
      </a:lvl2pPr>
      <a:lvl3pPr marL="1004888" indent="-255588" algn="l" rtl="0" eaLnBrk="0" fontAlgn="base" hangingPunct="0">
        <a:spcBef>
          <a:spcPct val="20000"/>
        </a:spcBef>
        <a:spcAft>
          <a:spcPct val="0"/>
        </a:spcAft>
        <a:buClr>
          <a:schemeClr val="tx1"/>
        </a:buClr>
        <a:buSzPct val="85000"/>
        <a:buFont typeface="Arial" panose="020B0604020202020204" pitchFamily="34" charset="0"/>
        <a:buChar char="○"/>
        <a:defRPr sz="2400" kern="1200">
          <a:solidFill>
            <a:schemeClr val="bg1"/>
          </a:solidFill>
          <a:latin typeface="+mn-lt"/>
          <a:ea typeface="Geneva" charset="0"/>
          <a:cs typeface="+mn-cs"/>
        </a:defRPr>
      </a:lvl3pPr>
      <a:lvl4pPr marL="1279525" indent="-236538" algn="l" rtl="0" eaLnBrk="0" fontAlgn="base" hangingPunct="0">
        <a:spcBef>
          <a:spcPct val="20000"/>
        </a:spcBef>
        <a:spcAft>
          <a:spcPct val="0"/>
        </a:spcAft>
        <a:buClr>
          <a:schemeClr val="tx1"/>
        </a:buClr>
        <a:buSzPct val="90000"/>
        <a:buFont typeface="Wingdings 2" panose="05020102010507070707" pitchFamily="18" charset="2"/>
        <a:buChar char=""/>
        <a:defRPr sz="2000" kern="1200">
          <a:solidFill>
            <a:schemeClr val="bg1"/>
          </a:solidFill>
          <a:latin typeface="+mn-lt"/>
          <a:ea typeface="Geneva" charset="0"/>
          <a:cs typeface="+mn-cs"/>
        </a:defRPr>
      </a:lvl4pPr>
      <a:lvl5pPr marL="1489075" indent="-182563" algn="l" rtl="0" eaLnBrk="0" fontAlgn="base" hangingPunct="0">
        <a:spcBef>
          <a:spcPct val="20000"/>
        </a:spcBef>
        <a:spcAft>
          <a:spcPct val="0"/>
        </a:spcAft>
        <a:buClr>
          <a:schemeClr val="tx1"/>
        </a:buClr>
        <a:buSzPct val="100000"/>
        <a:buFont typeface="Arial" panose="020B0604020202020204" pitchFamily="34" charset="0"/>
        <a:buChar char="-"/>
        <a:defRPr sz="2000" kern="1200">
          <a:solidFill>
            <a:schemeClr val="bg1"/>
          </a:solidFill>
          <a:latin typeface="+mn-lt"/>
          <a:ea typeface="Geneva" charset="0"/>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EFC4-ABFB-427A-83D2-1E24B0EF9FFF}"/>
              </a:ext>
            </a:extLst>
          </p:cNvPr>
          <p:cNvSpPr>
            <a:spLocks noGrp="1"/>
          </p:cNvSpPr>
          <p:nvPr>
            <p:ph type="ctrTitle"/>
          </p:nvPr>
        </p:nvSpPr>
        <p:spPr>
          <a:xfrm>
            <a:off x="685800" y="2057400"/>
            <a:ext cx="7315200" cy="2301875"/>
          </a:xfrm>
        </p:spPr>
        <p:txBody>
          <a:bodyPr>
            <a:normAutofit fontScale="90000"/>
          </a:bodyPr>
          <a:lstStyle/>
          <a:p>
            <a:pPr algn="ctr" eaLnBrk="1" fontAlgn="auto" hangingPunct="1">
              <a:spcAft>
                <a:spcPts val="0"/>
              </a:spcAft>
              <a:defRPr/>
            </a:pPr>
            <a:br>
              <a:rPr>
                <a:ea typeface="+mj-ea"/>
              </a:rPr>
            </a:br>
            <a:r>
              <a:rPr sz="6000">
                <a:ea typeface="+mj-ea"/>
              </a:rPr>
              <a:t>Welcome to the adventure of </a:t>
            </a:r>
            <a:br>
              <a:rPr sz="6000">
                <a:ea typeface="+mj-ea"/>
              </a:rPr>
            </a:br>
            <a:r>
              <a:rPr sz="6000">
                <a:ea typeface="+mj-ea"/>
              </a:rPr>
              <a:t>Cub Scouting!  </a:t>
            </a:r>
          </a:p>
        </p:txBody>
      </p:sp>
      <p:pic>
        <p:nvPicPr>
          <p:cNvPr id="4099" name="Picture 5" descr="A close up of a sign&#10;&#10;Description generated with high confidence">
            <a:extLst>
              <a:ext uri="{FF2B5EF4-FFF2-40B4-BE49-F238E27FC236}">
                <a16:creationId xmlns:a16="http://schemas.microsoft.com/office/drawing/2014/main" id="{79CE179B-0C1F-4BAD-B25E-764B37CB0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350"/>
            <a:ext cx="3886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0D73923-DEFC-4129-B15C-D23AB26A971B}"/>
              </a:ext>
            </a:extLst>
          </p:cNvPr>
          <p:cNvSpPr>
            <a:spLocks noGrp="1"/>
          </p:cNvSpPr>
          <p:nvPr>
            <p:ph type="title"/>
          </p:nvPr>
        </p:nvSpPr>
        <p:spPr>
          <a:xfrm>
            <a:off x="457200" y="274638"/>
            <a:ext cx="8153400" cy="6202362"/>
          </a:xfrm>
        </p:spPr>
        <p:txBody>
          <a:bodyPr/>
          <a:lstStyle/>
          <a:p>
            <a:br>
              <a:rPr lang="en-US" altLang="en-US">
                <a:ea typeface="Geneva" charset="-128"/>
              </a:rPr>
            </a:br>
            <a:br>
              <a:rPr lang="en-US" altLang="en-US">
                <a:ea typeface="Geneva" charset="-128"/>
              </a:rPr>
            </a:br>
            <a:br>
              <a:rPr lang="en-US" altLang="en-US">
                <a:ea typeface="Geneva" charset="-128"/>
              </a:rPr>
            </a:br>
            <a:r>
              <a:rPr lang="en-US" altLang="en-US">
                <a:ea typeface="Geneva" charset="-128"/>
              </a:rPr>
              <a:t>Hawkeye Area Scout Shop</a:t>
            </a:r>
            <a:br>
              <a:rPr lang="en-US" altLang="en-US">
                <a:ea typeface="Geneva" charset="-128"/>
              </a:rPr>
            </a:br>
            <a:r>
              <a:rPr lang="en-US" altLang="en-US" sz="4400">
                <a:ea typeface="Geneva" charset="-128"/>
              </a:rPr>
              <a:t>660 32</a:t>
            </a:r>
            <a:r>
              <a:rPr lang="en-US" altLang="en-US" sz="4400" baseline="30000">
                <a:ea typeface="Geneva" charset="-128"/>
              </a:rPr>
              <a:t>nd</a:t>
            </a:r>
            <a:r>
              <a:rPr lang="en-US" altLang="en-US" sz="4400">
                <a:ea typeface="Geneva" charset="-128"/>
              </a:rPr>
              <a:t> Ave. SW Cedar Rapids</a:t>
            </a:r>
            <a:br>
              <a:rPr lang="en-US" altLang="en-US">
                <a:ea typeface="Geneva" charset="-128"/>
              </a:rPr>
            </a:br>
            <a:br>
              <a:rPr lang="en-US" altLang="en-US">
                <a:ea typeface="Geneva" charset="-128"/>
              </a:rPr>
            </a:br>
            <a:r>
              <a:rPr lang="en-US" altLang="en-US" sz="2800">
                <a:ea typeface="Geneva" charset="-128"/>
              </a:rPr>
              <a:t>Scout Shop Hours:</a:t>
            </a:r>
            <a:br>
              <a:rPr lang="en-US" altLang="en-US" sz="2800">
                <a:ea typeface="Geneva" charset="-128"/>
              </a:rPr>
            </a:br>
            <a:r>
              <a:rPr lang="en-US" altLang="en-US" sz="2800">
                <a:ea typeface="Geneva" charset="-128"/>
              </a:rPr>
              <a:t>Monday, Wednesday, Thursday, Friday:</a:t>
            </a:r>
            <a:br>
              <a:rPr lang="en-US" altLang="en-US" sz="2800">
                <a:ea typeface="Geneva" charset="-128"/>
              </a:rPr>
            </a:br>
            <a:r>
              <a:rPr lang="en-US" altLang="en-US" sz="2800">
                <a:ea typeface="Geneva" charset="-128"/>
              </a:rPr>
              <a:t>8:30 AM – 6:00 PM</a:t>
            </a:r>
            <a:br>
              <a:rPr lang="en-US" altLang="en-US" sz="2800">
                <a:ea typeface="Geneva" charset="-128"/>
              </a:rPr>
            </a:br>
            <a:br>
              <a:rPr lang="en-US" altLang="en-US" sz="2800">
                <a:ea typeface="Geneva" charset="-128"/>
              </a:rPr>
            </a:br>
            <a:r>
              <a:rPr lang="en-US" altLang="en-US" sz="2800">
                <a:ea typeface="Geneva" charset="-128"/>
              </a:rPr>
              <a:t>Tuesday:</a:t>
            </a:r>
            <a:br>
              <a:rPr lang="en-US" altLang="en-US" sz="2800">
                <a:ea typeface="Geneva" charset="-128"/>
              </a:rPr>
            </a:br>
            <a:r>
              <a:rPr lang="en-US" altLang="en-US" sz="2800">
                <a:ea typeface="Geneva" charset="-128"/>
              </a:rPr>
              <a:t>8:30 AM – 7:00 PM</a:t>
            </a:r>
            <a:br>
              <a:rPr lang="en-US" altLang="en-US" sz="2800">
                <a:ea typeface="Geneva" charset="-128"/>
              </a:rPr>
            </a:br>
            <a:br>
              <a:rPr lang="en-US" altLang="en-US" sz="2800">
                <a:ea typeface="Geneva" charset="-128"/>
              </a:rPr>
            </a:br>
            <a:r>
              <a:rPr lang="en-US" altLang="en-US" sz="2800">
                <a:ea typeface="Geneva" charset="-128"/>
              </a:rPr>
              <a:t>Saturday:</a:t>
            </a:r>
            <a:br>
              <a:rPr lang="en-US" altLang="en-US" sz="2800">
                <a:ea typeface="Geneva" charset="-128"/>
              </a:rPr>
            </a:br>
            <a:r>
              <a:rPr lang="en-US" altLang="en-US" sz="2800">
                <a:ea typeface="Geneva" charset="-128"/>
              </a:rPr>
              <a:t>9:00 AM – 3:00 PM</a:t>
            </a:r>
            <a:br>
              <a:rPr lang="en-US" altLang="en-US" sz="2800">
                <a:ea typeface="Geneva" charset="-128"/>
              </a:rPr>
            </a:br>
            <a:br>
              <a:rPr lang="en-US" altLang="en-US">
                <a:ea typeface="Geneva" charset="-128"/>
              </a:rPr>
            </a:br>
            <a:br>
              <a:rPr lang="en-US" altLang="en-US">
                <a:ea typeface="Geneva" charset="-128"/>
              </a:rPr>
            </a:br>
            <a:endParaRPr lang="en-US" altLang="en-US">
              <a:ea typeface="Geneva"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90CE3A-59F6-4027-B158-05FF0A5BD730}"/>
              </a:ext>
            </a:extLst>
          </p:cNvPr>
          <p:cNvSpPr>
            <a:spLocks noGrp="1"/>
          </p:cNvSpPr>
          <p:nvPr>
            <p:ph type="ctrTitle"/>
          </p:nvPr>
        </p:nvSpPr>
        <p:spPr>
          <a:xfrm>
            <a:off x="509588" y="152400"/>
            <a:ext cx="6480175" cy="2301875"/>
          </a:xfrm>
        </p:spPr>
        <p:txBody>
          <a:bodyPr/>
          <a:lstStyle/>
          <a:p>
            <a:pPr algn="l">
              <a:defRPr/>
            </a:pPr>
            <a:r>
              <a:rPr sz="5400"/>
              <a:t>Questions #2</a:t>
            </a:r>
          </a:p>
        </p:txBody>
      </p:sp>
      <p:sp>
        <p:nvSpPr>
          <p:cNvPr id="14339" name="Subtitle 6">
            <a:extLst>
              <a:ext uri="{FF2B5EF4-FFF2-40B4-BE49-F238E27FC236}">
                <a16:creationId xmlns:a16="http://schemas.microsoft.com/office/drawing/2014/main" id="{0475E90A-08B2-419B-89E7-283A78D8F4FF}"/>
              </a:ext>
            </a:extLst>
          </p:cNvPr>
          <p:cNvSpPr>
            <a:spLocks noGrp="1"/>
          </p:cNvSpPr>
          <p:nvPr>
            <p:ph type="subTitle" idx="1"/>
          </p:nvPr>
        </p:nvSpPr>
        <p:spPr>
          <a:xfrm>
            <a:off x="501650" y="1905000"/>
            <a:ext cx="7339013" cy="1371600"/>
          </a:xfrm>
        </p:spPr>
        <p:txBody>
          <a:bodyPr/>
          <a:lstStyle/>
          <a:p>
            <a:pPr algn="l"/>
            <a:r>
              <a:rPr lang="en-US" altLang="en-US" sz="4000">
                <a:ea typeface="Geneva" charset="-128"/>
              </a:rPr>
              <a:t>What is a den? </a:t>
            </a:r>
          </a:p>
        </p:txBody>
      </p:sp>
      <p:pic>
        <p:nvPicPr>
          <p:cNvPr id="14340" name="Content Placeholder 3">
            <a:extLst>
              <a:ext uri="{FF2B5EF4-FFF2-40B4-BE49-F238E27FC236}">
                <a16:creationId xmlns:a16="http://schemas.microsoft.com/office/drawing/2014/main" id="{71C64774-1F9D-4EE0-B16B-2A478416EA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43000"/>
            <a:ext cx="3048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a:extLst>
              <a:ext uri="{FF2B5EF4-FFF2-40B4-BE49-F238E27FC236}">
                <a16:creationId xmlns:a16="http://schemas.microsoft.com/office/drawing/2014/main" id="{A546F8F0-E6A7-422F-BBA0-032B79FF36B7}"/>
              </a:ext>
            </a:extLst>
          </p:cNvPr>
          <p:cNvSpPr txBox="1">
            <a:spLocks noChangeArrowheads="1"/>
          </p:cNvSpPr>
          <p:nvPr/>
        </p:nvSpPr>
        <p:spPr bwMode="auto">
          <a:xfrm>
            <a:off x="3200400" y="228600"/>
            <a:ext cx="4953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charset="-128"/>
              </a:defRPr>
            </a:lvl1pPr>
            <a:lvl2pPr marL="742950" indent="-285750">
              <a:defRPr>
                <a:solidFill>
                  <a:schemeClr val="tx1"/>
                </a:solidFill>
                <a:latin typeface="Arial" panose="020B0604020202020204" pitchFamily="34" charset="0"/>
                <a:ea typeface="Geneva" charset="-128"/>
              </a:defRPr>
            </a:lvl2pPr>
            <a:lvl3pPr marL="1143000" indent="-228600">
              <a:defRPr>
                <a:solidFill>
                  <a:schemeClr val="tx1"/>
                </a:solidFill>
                <a:latin typeface="Arial" panose="020B0604020202020204" pitchFamily="34" charset="0"/>
                <a:ea typeface="Geneva" charset="-128"/>
              </a:defRPr>
            </a:lvl3pPr>
            <a:lvl4pPr marL="1600200" indent="-228600">
              <a:defRPr>
                <a:solidFill>
                  <a:schemeClr val="tx1"/>
                </a:solidFill>
                <a:latin typeface="Arial" panose="020B0604020202020204" pitchFamily="34" charset="0"/>
                <a:ea typeface="Geneva" charset="-128"/>
              </a:defRPr>
            </a:lvl4pPr>
            <a:lvl5pPr marL="2057400" indent="-228600">
              <a:defRPr>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128"/>
              </a:defRPr>
            </a:lvl9pPr>
          </a:lstStyle>
          <a:p>
            <a:r>
              <a:rPr lang="en-US" altLang="en-US">
                <a:solidFill>
                  <a:schemeClr val="bg1"/>
                </a:solidFill>
              </a:rPr>
              <a:t>Dens are a small groups broken down by grade and gender.  Each den is led by an adult den leader in addition to other parents, together they plan and carry out a year-round program of activities for the den. </a:t>
            </a:r>
          </a:p>
          <a:p>
            <a:endParaRPr lang="en-US" altLang="en-US">
              <a:solidFill>
                <a:schemeClr val="bg1"/>
              </a:solidFill>
            </a:endParaRPr>
          </a:p>
          <a:p>
            <a:r>
              <a:rPr lang="en-US" altLang="en-US">
                <a:solidFill>
                  <a:schemeClr val="bg1"/>
                </a:solidFill>
              </a:rPr>
              <a:t>While the meetings include games and other activities that are fun for the Scouts, program delivery is the main goal. Scouts participate in activities and work on projects that are related to an adventure and that help them learn the skills they need to progress in rank. </a:t>
            </a:r>
          </a:p>
        </p:txBody>
      </p:sp>
      <p:sp>
        <p:nvSpPr>
          <p:cNvPr id="15363" name="TextBox 5">
            <a:extLst>
              <a:ext uri="{FF2B5EF4-FFF2-40B4-BE49-F238E27FC236}">
                <a16:creationId xmlns:a16="http://schemas.microsoft.com/office/drawing/2014/main" id="{143994E8-EF53-4FA1-8709-90C6601C4266}"/>
              </a:ext>
            </a:extLst>
          </p:cNvPr>
          <p:cNvSpPr txBox="1">
            <a:spLocks noChangeArrowheads="1"/>
          </p:cNvSpPr>
          <p:nvPr/>
        </p:nvSpPr>
        <p:spPr bwMode="auto">
          <a:xfrm>
            <a:off x="76200" y="3884613"/>
            <a:ext cx="86106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charset="-128"/>
              </a:defRPr>
            </a:lvl1pPr>
            <a:lvl2pPr marL="742950" indent="-285750">
              <a:defRPr>
                <a:solidFill>
                  <a:schemeClr val="tx1"/>
                </a:solidFill>
                <a:latin typeface="Arial" panose="020B0604020202020204" pitchFamily="34" charset="0"/>
                <a:ea typeface="Geneva" charset="-128"/>
              </a:defRPr>
            </a:lvl2pPr>
            <a:lvl3pPr marL="1143000" indent="-228600">
              <a:defRPr>
                <a:solidFill>
                  <a:schemeClr val="tx1"/>
                </a:solidFill>
                <a:latin typeface="Arial" panose="020B0604020202020204" pitchFamily="34" charset="0"/>
                <a:ea typeface="Geneva" charset="-128"/>
              </a:defRPr>
            </a:lvl3pPr>
            <a:lvl4pPr marL="1600200" indent="-228600">
              <a:defRPr>
                <a:solidFill>
                  <a:schemeClr val="tx1"/>
                </a:solidFill>
                <a:latin typeface="Arial" panose="020B0604020202020204" pitchFamily="34" charset="0"/>
                <a:ea typeface="Geneva" charset="-128"/>
              </a:defRPr>
            </a:lvl4pPr>
            <a:lvl5pPr marL="2057400" indent="-228600">
              <a:defRPr>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128"/>
              </a:defRPr>
            </a:lvl9pPr>
          </a:lstStyle>
          <a:p>
            <a:r>
              <a:rPr lang="en-US" altLang="en-US">
                <a:solidFill>
                  <a:schemeClr val="bg1"/>
                </a:solidFill>
              </a:rPr>
              <a:t>Most den meetings are held twice a month but the frequency of meetings is up to the den leader and the families in the den. On average a den meeting lasts about an hour with some lasting longer based on the size of the den and the activity planned.</a:t>
            </a:r>
          </a:p>
          <a:p>
            <a:endParaRPr lang="en-US" altLang="en-US">
              <a:solidFill>
                <a:schemeClr val="bg1"/>
              </a:solidFill>
            </a:endParaRPr>
          </a:p>
          <a:p>
            <a:r>
              <a:rPr lang="en-US" altLang="en-US">
                <a:solidFill>
                  <a:schemeClr val="bg1"/>
                </a:solidFill>
              </a:rPr>
              <a:t>When and where the den meets is also up to the den leader and the families in the den.  Some may already have an established meeting location provided by the chartered partner or it the den may meet at one of the families home.</a:t>
            </a:r>
          </a:p>
          <a:p>
            <a:endParaRPr lang="en-US" altLang="en-US"/>
          </a:p>
        </p:txBody>
      </p:sp>
      <p:pic>
        <p:nvPicPr>
          <p:cNvPr id="15364" name="Picture 4" descr="Image result for cub scout den">
            <a:extLst>
              <a:ext uri="{FF2B5EF4-FFF2-40B4-BE49-F238E27FC236}">
                <a16:creationId xmlns:a16="http://schemas.microsoft.com/office/drawing/2014/main" id="{0323C00D-8FC5-4F43-8953-7AC0C764D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1338"/>
            <a:ext cx="27781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90CE3A-59F6-4027-B158-05FF0A5BD730}"/>
              </a:ext>
            </a:extLst>
          </p:cNvPr>
          <p:cNvSpPr>
            <a:spLocks noGrp="1"/>
          </p:cNvSpPr>
          <p:nvPr>
            <p:ph type="ctrTitle"/>
          </p:nvPr>
        </p:nvSpPr>
        <p:spPr>
          <a:xfrm>
            <a:off x="517525" y="152400"/>
            <a:ext cx="6480175" cy="2301875"/>
          </a:xfrm>
        </p:spPr>
        <p:txBody>
          <a:bodyPr/>
          <a:lstStyle/>
          <a:p>
            <a:pPr algn="l">
              <a:defRPr/>
            </a:pPr>
            <a:r>
              <a:rPr sz="5400"/>
              <a:t>Questions #3</a:t>
            </a:r>
          </a:p>
        </p:txBody>
      </p:sp>
      <p:sp>
        <p:nvSpPr>
          <p:cNvPr id="16387" name="Subtitle 6">
            <a:extLst>
              <a:ext uri="{FF2B5EF4-FFF2-40B4-BE49-F238E27FC236}">
                <a16:creationId xmlns:a16="http://schemas.microsoft.com/office/drawing/2014/main" id="{386517FA-FF03-4F18-A85F-9AE9671FBDAA}"/>
              </a:ext>
            </a:extLst>
          </p:cNvPr>
          <p:cNvSpPr>
            <a:spLocks noGrp="1"/>
          </p:cNvSpPr>
          <p:nvPr>
            <p:ph type="subTitle" idx="1"/>
          </p:nvPr>
        </p:nvSpPr>
        <p:spPr>
          <a:xfrm>
            <a:off x="501650" y="1905000"/>
            <a:ext cx="7339013" cy="1371600"/>
          </a:xfrm>
        </p:spPr>
        <p:txBody>
          <a:bodyPr/>
          <a:lstStyle/>
          <a:p>
            <a:pPr algn="l"/>
            <a:r>
              <a:rPr lang="en-US" altLang="en-US" sz="4000">
                <a:ea typeface="Geneva" charset="-128"/>
              </a:rPr>
              <a:t>What is a pack? </a:t>
            </a:r>
          </a:p>
        </p:txBody>
      </p:sp>
      <p:pic>
        <p:nvPicPr>
          <p:cNvPr id="16388" name="Picture 2" descr="A close up of a sign&#10;&#10;Description generated with high confidence">
            <a:extLst>
              <a:ext uri="{FF2B5EF4-FFF2-40B4-BE49-F238E27FC236}">
                <a16:creationId xmlns:a16="http://schemas.microsoft.com/office/drawing/2014/main" id="{E269356E-7789-492F-AE82-E7B491524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063" y="1752600"/>
            <a:ext cx="449421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a:extLst>
              <a:ext uri="{FF2B5EF4-FFF2-40B4-BE49-F238E27FC236}">
                <a16:creationId xmlns:a16="http://schemas.microsoft.com/office/drawing/2014/main" id="{4FB5BA56-1561-4DE9-BA5C-394DB96BC2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9725" y="3787775"/>
            <a:ext cx="4502150" cy="2232025"/>
          </a:xfrm>
        </p:spPr>
      </p:pic>
      <p:sp>
        <p:nvSpPr>
          <p:cNvPr id="17411" name="TextBox 4">
            <a:extLst>
              <a:ext uri="{FF2B5EF4-FFF2-40B4-BE49-F238E27FC236}">
                <a16:creationId xmlns:a16="http://schemas.microsoft.com/office/drawing/2014/main" id="{E1E873D1-503D-47B9-9A77-38B0AB4A3806}"/>
              </a:ext>
            </a:extLst>
          </p:cNvPr>
          <p:cNvSpPr txBox="1">
            <a:spLocks noChangeArrowheads="1"/>
          </p:cNvSpPr>
          <p:nvPr/>
        </p:nvSpPr>
        <p:spPr bwMode="auto">
          <a:xfrm>
            <a:off x="228600" y="322263"/>
            <a:ext cx="8305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charset="-128"/>
              </a:defRPr>
            </a:lvl1pPr>
            <a:lvl2pPr marL="742950" indent="-285750">
              <a:defRPr>
                <a:solidFill>
                  <a:schemeClr val="tx1"/>
                </a:solidFill>
                <a:latin typeface="Arial" panose="020B0604020202020204" pitchFamily="34" charset="0"/>
                <a:ea typeface="Geneva" charset="-128"/>
              </a:defRPr>
            </a:lvl2pPr>
            <a:lvl3pPr marL="1143000" indent="-228600">
              <a:defRPr>
                <a:solidFill>
                  <a:schemeClr val="tx1"/>
                </a:solidFill>
                <a:latin typeface="Arial" panose="020B0604020202020204" pitchFamily="34" charset="0"/>
                <a:ea typeface="Geneva" charset="-128"/>
              </a:defRPr>
            </a:lvl3pPr>
            <a:lvl4pPr marL="1600200" indent="-228600">
              <a:defRPr>
                <a:solidFill>
                  <a:schemeClr val="tx1"/>
                </a:solidFill>
                <a:latin typeface="Arial" panose="020B0604020202020204" pitchFamily="34" charset="0"/>
                <a:ea typeface="Geneva" charset="-128"/>
              </a:defRPr>
            </a:lvl4pPr>
            <a:lvl5pPr marL="2057400" indent="-228600">
              <a:defRPr>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128"/>
              </a:defRPr>
            </a:lvl9pPr>
          </a:lstStyle>
          <a:p>
            <a:r>
              <a:rPr lang="en-US" altLang="en-US">
                <a:solidFill>
                  <a:schemeClr val="bg1"/>
                </a:solidFill>
              </a:rPr>
              <a:t>A pack is made up of multiple dens.  The dens get together monthly for a pack meeting which brings together Scouts from every den, their leaders, and families for a large-scale event that showcases all that the Scouts have learned and done in their individual den meetings. </a:t>
            </a:r>
          </a:p>
          <a:p>
            <a:endParaRPr lang="en-US" altLang="en-US">
              <a:solidFill>
                <a:schemeClr val="bg1"/>
              </a:solidFill>
            </a:endParaRPr>
          </a:p>
          <a:p>
            <a:r>
              <a:rPr lang="en-US" altLang="en-US">
                <a:solidFill>
                  <a:schemeClr val="bg1"/>
                </a:solidFill>
              </a:rPr>
              <a:t>The highlight of the pack meeting is the formal recognition given to the Scouts who have earned badges, adventure loops, or other awards, and to leaders who may have earned training awards or deserve special recognition. This is followed by some general announcements and a formal closing ceremony to end the meeting.</a:t>
            </a:r>
          </a:p>
        </p:txBody>
      </p:sp>
      <p:sp>
        <p:nvSpPr>
          <p:cNvPr id="17412" name="TextBox 5">
            <a:extLst>
              <a:ext uri="{FF2B5EF4-FFF2-40B4-BE49-F238E27FC236}">
                <a16:creationId xmlns:a16="http://schemas.microsoft.com/office/drawing/2014/main" id="{70FED847-B11C-4E36-9297-8C43F7926E21}"/>
              </a:ext>
            </a:extLst>
          </p:cNvPr>
          <p:cNvSpPr txBox="1">
            <a:spLocks noChangeArrowheads="1"/>
          </p:cNvSpPr>
          <p:nvPr/>
        </p:nvSpPr>
        <p:spPr bwMode="auto">
          <a:xfrm>
            <a:off x="5105400" y="3700463"/>
            <a:ext cx="3581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charset="-128"/>
              </a:defRPr>
            </a:lvl1pPr>
            <a:lvl2pPr marL="742950" indent="-285750">
              <a:defRPr>
                <a:solidFill>
                  <a:schemeClr val="tx1"/>
                </a:solidFill>
                <a:latin typeface="Arial" panose="020B0604020202020204" pitchFamily="34" charset="0"/>
                <a:ea typeface="Geneva" charset="-128"/>
              </a:defRPr>
            </a:lvl2pPr>
            <a:lvl3pPr marL="1143000" indent="-228600">
              <a:defRPr>
                <a:solidFill>
                  <a:schemeClr val="tx1"/>
                </a:solidFill>
                <a:latin typeface="Arial" panose="020B0604020202020204" pitchFamily="34" charset="0"/>
                <a:ea typeface="Geneva" charset="-128"/>
              </a:defRPr>
            </a:lvl3pPr>
            <a:lvl4pPr marL="1600200" indent="-228600">
              <a:defRPr>
                <a:solidFill>
                  <a:schemeClr val="tx1"/>
                </a:solidFill>
                <a:latin typeface="Arial" panose="020B0604020202020204" pitchFamily="34" charset="0"/>
                <a:ea typeface="Geneva" charset="-128"/>
              </a:defRPr>
            </a:lvl4pPr>
            <a:lvl5pPr marL="2057400" indent="-228600">
              <a:defRPr>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128"/>
              </a:defRPr>
            </a:lvl9pPr>
          </a:lstStyle>
          <a:p>
            <a:r>
              <a:rPr lang="en-US" altLang="en-US">
                <a:solidFill>
                  <a:schemeClr val="bg1"/>
                </a:solidFill>
              </a:rPr>
              <a:t>The families in the pack may choose to organize and get together for special pack activities.  The most common pack activities include the Pinewood Derby, Blue and Gold Banquet, and Pack Overnighters.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66A0977-A64A-4B54-8F41-DDC069103F20}"/>
              </a:ext>
            </a:extLst>
          </p:cNvPr>
          <p:cNvSpPr>
            <a:spLocks noGrp="1"/>
          </p:cNvSpPr>
          <p:nvPr>
            <p:ph type="title"/>
          </p:nvPr>
        </p:nvSpPr>
        <p:spPr/>
        <p:txBody>
          <a:bodyPr/>
          <a:lstStyle/>
          <a:p>
            <a:r>
              <a:rPr lang="en-US" altLang="en-US">
                <a:ea typeface="Geneva" charset="-128"/>
              </a:rPr>
              <a:t>PACK ORGANIZATION </a:t>
            </a:r>
          </a:p>
        </p:txBody>
      </p:sp>
      <p:graphicFrame>
        <p:nvGraphicFramePr>
          <p:cNvPr id="7" name="SmartArt Basic" descr="SmartArt Basic Organizational Chart">
            <a:extLst>
              <a:ext uri="{FF2B5EF4-FFF2-40B4-BE49-F238E27FC236}">
                <a16:creationId xmlns:a16="http://schemas.microsoft.com/office/drawing/2014/main" id="{00000000-0008-0000-0100-000002000000}"/>
              </a:ext>
            </a:extLst>
          </p:cNvPr>
          <p:cNvGraphicFramePr>
            <a:graphicFrameLocks noGrp="1"/>
          </p:cNvGraphicFramePr>
          <p:nvPr>
            <p:ph idx="1"/>
          </p:nvPr>
        </p:nvGraphicFramePr>
        <p:xfrm>
          <a:off x="914400" y="609600"/>
          <a:ext cx="7010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90CE3A-59F6-4027-B158-05FF0A5BD730}"/>
              </a:ext>
            </a:extLst>
          </p:cNvPr>
          <p:cNvSpPr>
            <a:spLocks noGrp="1"/>
          </p:cNvSpPr>
          <p:nvPr>
            <p:ph type="ctrTitle"/>
          </p:nvPr>
        </p:nvSpPr>
        <p:spPr>
          <a:xfrm>
            <a:off x="517525" y="152400"/>
            <a:ext cx="6480175" cy="2301875"/>
          </a:xfrm>
        </p:spPr>
        <p:txBody>
          <a:bodyPr/>
          <a:lstStyle/>
          <a:p>
            <a:pPr algn="l">
              <a:defRPr/>
            </a:pPr>
            <a:r>
              <a:rPr sz="5400"/>
              <a:t>Questions #4</a:t>
            </a:r>
          </a:p>
        </p:txBody>
      </p:sp>
      <p:sp>
        <p:nvSpPr>
          <p:cNvPr id="19459" name="Subtitle 6">
            <a:extLst>
              <a:ext uri="{FF2B5EF4-FFF2-40B4-BE49-F238E27FC236}">
                <a16:creationId xmlns:a16="http://schemas.microsoft.com/office/drawing/2014/main" id="{6826EB5D-ED0D-4764-8EAA-B849185D2D8D}"/>
              </a:ext>
            </a:extLst>
          </p:cNvPr>
          <p:cNvSpPr>
            <a:spLocks noGrp="1"/>
          </p:cNvSpPr>
          <p:nvPr>
            <p:ph type="subTitle" idx="1"/>
          </p:nvPr>
        </p:nvSpPr>
        <p:spPr>
          <a:xfrm>
            <a:off x="501650" y="1905000"/>
            <a:ext cx="7339013" cy="1371600"/>
          </a:xfrm>
        </p:spPr>
        <p:txBody>
          <a:bodyPr/>
          <a:lstStyle/>
          <a:p>
            <a:pPr algn="l"/>
            <a:r>
              <a:rPr lang="en-US" altLang="en-US" sz="4000">
                <a:ea typeface="Geneva" charset="-128"/>
              </a:rPr>
              <a:t>What is a rank advancement and how does it work? </a:t>
            </a:r>
          </a:p>
        </p:txBody>
      </p:sp>
      <p:pic>
        <p:nvPicPr>
          <p:cNvPr id="19460" name="Picture 3" descr="A picture containing clipart&#10;&#10;Description generated with high confidence">
            <a:extLst>
              <a:ext uri="{FF2B5EF4-FFF2-40B4-BE49-F238E27FC236}">
                <a16:creationId xmlns:a16="http://schemas.microsoft.com/office/drawing/2014/main" id="{AAFFEB59-ED31-4CC3-A776-F0ACD15D5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581400"/>
            <a:ext cx="4538663"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7">
            <a:extLst>
              <a:ext uri="{FF2B5EF4-FFF2-40B4-BE49-F238E27FC236}">
                <a16:creationId xmlns:a16="http://schemas.microsoft.com/office/drawing/2014/main" id="{8956189C-1645-4DC1-80CB-15B1DE4DD609}"/>
              </a:ext>
            </a:extLst>
          </p:cNvPr>
          <p:cNvSpPr txBox="1">
            <a:spLocks noChangeArrowheads="1"/>
          </p:cNvSpPr>
          <p:nvPr/>
        </p:nvSpPr>
        <p:spPr bwMode="auto">
          <a:xfrm>
            <a:off x="228600" y="2667000"/>
            <a:ext cx="8382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charset="-128"/>
              </a:defRPr>
            </a:lvl1pPr>
            <a:lvl2pPr marL="742950" indent="-285750">
              <a:defRPr>
                <a:solidFill>
                  <a:schemeClr val="tx1"/>
                </a:solidFill>
                <a:latin typeface="Arial" panose="020B0604020202020204" pitchFamily="34" charset="0"/>
                <a:ea typeface="Geneva" charset="-128"/>
              </a:defRPr>
            </a:lvl2pPr>
            <a:lvl3pPr marL="1143000" indent="-228600">
              <a:defRPr>
                <a:solidFill>
                  <a:schemeClr val="tx1"/>
                </a:solidFill>
                <a:latin typeface="Arial" panose="020B0604020202020204" pitchFamily="34" charset="0"/>
                <a:ea typeface="Geneva" charset="-128"/>
              </a:defRPr>
            </a:lvl3pPr>
            <a:lvl4pPr marL="1600200" indent="-228600">
              <a:defRPr>
                <a:solidFill>
                  <a:schemeClr val="tx1"/>
                </a:solidFill>
                <a:latin typeface="Arial" panose="020B0604020202020204" pitchFamily="34" charset="0"/>
                <a:ea typeface="Geneva" charset="-128"/>
              </a:defRPr>
            </a:lvl4pPr>
            <a:lvl5pPr marL="2057400" indent="-228600">
              <a:defRPr>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128"/>
              </a:defRPr>
            </a:lvl9pPr>
          </a:lstStyle>
          <a:p>
            <a:r>
              <a:rPr lang="en-US" altLang="en-US" sz="2000">
                <a:solidFill>
                  <a:schemeClr val="bg1"/>
                </a:solidFill>
              </a:rPr>
              <a:t>Cub Scout activities are centered around earning badges.  On the advancement trail, a Cub Scout progresses towards a badge of rank based on their grade. They need not have earned the previous rank in order to earn the next.  Each of the ranks in Cub Scouting has its own requirements that are age appropriate, so earning a rank below a Cub Scout’s current grade is not permitted. As a Cub Scout advances through the ranks, the requirements get more challenging, to match the new skills and abilities they have learned.</a:t>
            </a:r>
          </a:p>
          <a:p>
            <a:endParaRPr lang="en-US" altLang="en-US" sz="2000">
              <a:solidFill>
                <a:schemeClr val="bg1"/>
              </a:solidFill>
            </a:endParaRPr>
          </a:p>
          <a:p>
            <a:r>
              <a:rPr lang="en-US" altLang="en-US" sz="2000">
                <a:solidFill>
                  <a:schemeClr val="bg1"/>
                </a:solidFill>
              </a:rPr>
              <a:t>All of the activities for each rank are in the Cub Scout handbooks.</a:t>
            </a:r>
            <a:r>
              <a:rPr lang="en-US" altLang="en-US" sz="2000"/>
              <a:t> </a:t>
            </a:r>
            <a:endParaRPr lang="en-US" altLang="en-US" sz="2000">
              <a:solidFill>
                <a:schemeClr val="bg1"/>
              </a:solidFill>
            </a:endParaRPr>
          </a:p>
        </p:txBody>
      </p:sp>
      <p:pic>
        <p:nvPicPr>
          <p:cNvPr id="20483" name="Picture 8">
            <a:extLst>
              <a:ext uri="{FF2B5EF4-FFF2-40B4-BE49-F238E27FC236}">
                <a16:creationId xmlns:a16="http://schemas.microsoft.com/office/drawing/2014/main" id="{25796937-5478-4097-97F4-1488E4842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79454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90CE3A-59F6-4027-B158-05FF0A5BD730}"/>
              </a:ext>
            </a:extLst>
          </p:cNvPr>
          <p:cNvSpPr>
            <a:spLocks noGrp="1"/>
          </p:cNvSpPr>
          <p:nvPr>
            <p:ph type="ctrTitle"/>
          </p:nvPr>
        </p:nvSpPr>
        <p:spPr>
          <a:xfrm>
            <a:off x="517525" y="152400"/>
            <a:ext cx="6480175" cy="2301875"/>
          </a:xfrm>
        </p:spPr>
        <p:txBody>
          <a:bodyPr/>
          <a:lstStyle/>
          <a:p>
            <a:pPr algn="l">
              <a:defRPr/>
            </a:pPr>
            <a:r>
              <a:rPr sz="5400"/>
              <a:t>Questions #5</a:t>
            </a:r>
          </a:p>
        </p:txBody>
      </p:sp>
      <p:sp>
        <p:nvSpPr>
          <p:cNvPr id="21507" name="Subtitle 6">
            <a:extLst>
              <a:ext uri="{FF2B5EF4-FFF2-40B4-BE49-F238E27FC236}">
                <a16:creationId xmlns:a16="http://schemas.microsoft.com/office/drawing/2014/main" id="{F9C5E653-AEEB-4B52-A6F9-72589AB5E90F}"/>
              </a:ext>
            </a:extLst>
          </p:cNvPr>
          <p:cNvSpPr>
            <a:spLocks noGrp="1"/>
          </p:cNvSpPr>
          <p:nvPr>
            <p:ph type="subTitle" idx="1"/>
          </p:nvPr>
        </p:nvSpPr>
        <p:spPr>
          <a:xfrm>
            <a:off x="533400" y="1092200"/>
            <a:ext cx="7339013" cy="1371600"/>
          </a:xfrm>
        </p:spPr>
        <p:txBody>
          <a:bodyPr/>
          <a:lstStyle/>
          <a:p>
            <a:pPr algn="l"/>
            <a:r>
              <a:rPr lang="en-US" altLang="en-US" sz="4000">
                <a:ea typeface="Geneva" charset="-128"/>
              </a:rPr>
              <a:t>Who is Akela?  </a:t>
            </a:r>
          </a:p>
        </p:txBody>
      </p:sp>
      <p:pic>
        <p:nvPicPr>
          <p:cNvPr id="21508" name="Picture 2" descr="A person in a forest&#10;&#10;Description generated with high confidence">
            <a:extLst>
              <a:ext uri="{FF2B5EF4-FFF2-40B4-BE49-F238E27FC236}">
                <a16:creationId xmlns:a16="http://schemas.microsoft.com/office/drawing/2014/main" id="{E8449214-DA53-49B9-AB3E-A0C038193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95600"/>
            <a:ext cx="5867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BBF4AB71-E436-4C6C-B954-8F23BE46D2F6}"/>
              </a:ext>
            </a:extLst>
          </p:cNvPr>
          <p:cNvSpPr>
            <a:spLocks noGrp="1"/>
          </p:cNvSpPr>
          <p:nvPr>
            <p:ph idx="1"/>
          </p:nvPr>
        </p:nvSpPr>
        <p:spPr>
          <a:xfrm>
            <a:off x="457200" y="838200"/>
            <a:ext cx="4038600" cy="4495800"/>
          </a:xfrm>
        </p:spPr>
        <p:txBody>
          <a:bodyPr/>
          <a:lstStyle/>
          <a:p>
            <a:pPr marL="34925" indent="0">
              <a:buFont typeface="Wingdings 2" panose="05020102010507070707" pitchFamily="18" charset="2"/>
              <a:buNone/>
            </a:pPr>
            <a:r>
              <a:rPr lang="en-US" altLang="en-US" sz="2000">
                <a:ea typeface="Geneva" charset="-128"/>
              </a:rPr>
              <a:t>In Cub Scout packs, </a:t>
            </a:r>
            <a:r>
              <a:rPr lang="en-US" altLang="en-US" sz="2000" b="1">
                <a:ea typeface="Geneva" charset="-128"/>
              </a:rPr>
              <a:t>Akela</a:t>
            </a:r>
            <a:r>
              <a:rPr lang="en-US" altLang="en-US" sz="2000">
                <a:ea typeface="Geneva" charset="-128"/>
              </a:rPr>
              <a:t> is a symbol of wisdom, authority, and leadership. Akela is anyone who acts as a leader to the Scout. Akela can be a Cubmaster, Den Leader, parent or teacher depending on where the guidance takes place. </a:t>
            </a:r>
          </a:p>
          <a:p>
            <a:pPr marL="34925" indent="0">
              <a:buFont typeface="Wingdings 2" panose="05020102010507070707" pitchFamily="18" charset="2"/>
              <a:buNone/>
            </a:pPr>
            <a:endParaRPr lang="en-US" altLang="en-US" sz="2000">
              <a:ea typeface="Geneva" charset="-128"/>
            </a:endParaRPr>
          </a:p>
          <a:p>
            <a:pPr marL="34925" indent="0">
              <a:buFont typeface="Wingdings 2" panose="05020102010507070707" pitchFamily="18" charset="2"/>
              <a:buNone/>
            </a:pPr>
            <a:r>
              <a:rPr lang="en-US" altLang="en-US" sz="2000">
                <a:ea typeface="Geneva" charset="-128"/>
              </a:rPr>
              <a:t>In den meetings, it is the Den Leader who is Akela. During pack meetings it is the Cubmaster. At home, the parents fill this role.</a:t>
            </a:r>
          </a:p>
        </p:txBody>
      </p:sp>
      <p:pic>
        <p:nvPicPr>
          <p:cNvPr id="22531" name="Picture 4" descr="Image result for cub scout leader">
            <a:extLst>
              <a:ext uri="{FF2B5EF4-FFF2-40B4-BE49-F238E27FC236}">
                <a16:creationId xmlns:a16="http://schemas.microsoft.com/office/drawing/2014/main" id="{DE00C835-682E-42A8-A22E-533F62226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24000"/>
            <a:ext cx="37242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828B84B-FEF7-419B-8F32-C95B02737E95}"/>
              </a:ext>
            </a:extLst>
          </p:cNvPr>
          <p:cNvSpPr>
            <a:spLocks noGrp="1"/>
          </p:cNvSpPr>
          <p:nvPr>
            <p:ph type="title"/>
          </p:nvPr>
        </p:nvSpPr>
        <p:spPr>
          <a:xfrm>
            <a:off x="457200" y="76200"/>
            <a:ext cx="7467600" cy="1143000"/>
          </a:xfrm>
        </p:spPr>
        <p:txBody>
          <a:bodyPr/>
          <a:lstStyle/>
          <a:p>
            <a:r>
              <a:rPr lang="en-US" altLang="en-US">
                <a:ea typeface="Geneva" charset="-128"/>
              </a:rPr>
              <a:t>DEN &amp; PACK INFORMATION </a:t>
            </a:r>
          </a:p>
        </p:txBody>
      </p:sp>
      <p:sp>
        <p:nvSpPr>
          <p:cNvPr id="5123" name="Content Placeholder 2">
            <a:extLst>
              <a:ext uri="{FF2B5EF4-FFF2-40B4-BE49-F238E27FC236}">
                <a16:creationId xmlns:a16="http://schemas.microsoft.com/office/drawing/2014/main" id="{6AE6D0E1-1D51-4317-AB76-75ABC2EE5BC0}"/>
              </a:ext>
            </a:extLst>
          </p:cNvPr>
          <p:cNvSpPr>
            <a:spLocks noGrp="1"/>
          </p:cNvSpPr>
          <p:nvPr>
            <p:ph idx="1"/>
          </p:nvPr>
        </p:nvSpPr>
        <p:spPr>
          <a:xfrm>
            <a:off x="457200" y="990600"/>
            <a:ext cx="8001000" cy="5486400"/>
          </a:xfrm>
        </p:spPr>
        <p:txBody>
          <a:bodyPr/>
          <a:lstStyle/>
          <a:p>
            <a:pPr marL="34925" indent="0">
              <a:buFont typeface="Wingdings 2" panose="05020102010507070707" pitchFamily="18" charset="2"/>
              <a:buNone/>
            </a:pPr>
            <a:r>
              <a:rPr lang="en-US" altLang="en-US" sz="2400">
                <a:ea typeface="Geneva" charset="-128"/>
              </a:rPr>
              <a:t>My Scout is in Pack: </a:t>
            </a:r>
            <a:r>
              <a:rPr lang="en-US" altLang="en-US" sz="2400" u="sng">
                <a:ea typeface="Geneva" charset="-128"/>
              </a:rPr>
              <a:t>					</a:t>
            </a:r>
          </a:p>
          <a:p>
            <a:pPr marL="34925" indent="0">
              <a:buFont typeface="Wingdings 2" panose="05020102010507070707" pitchFamily="18" charset="2"/>
              <a:buNone/>
            </a:pPr>
            <a:r>
              <a:rPr lang="en-US" altLang="en-US" sz="2400">
                <a:ea typeface="Geneva" charset="-128"/>
              </a:rPr>
              <a:t>Meeting location: </a:t>
            </a:r>
            <a:r>
              <a:rPr lang="en-US" altLang="en-US" sz="2400" u="sng">
                <a:ea typeface="Geneva" charset="-128"/>
              </a:rPr>
              <a:t>						</a:t>
            </a:r>
          </a:p>
          <a:p>
            <a:pPr marL="34925" indent="0">
              <a:buFont typeface="Wingdings 2" panose="05020102010507070707" pitchFamily="18" charset="2"/>
              <a:buNone/>
            </a:pPr>
            <a:r>
              <a:rPr lang="en-US" altLang="en-US" sz="2400">
                <a:ea typeface="Geneva" charset="-128"/>
              </a:rPr>
              <a:t>Meeting dates: </a:t>
            </a:r>
            <a:r>
              <a:rPr lang="en-US" altLang="en-US" sz="2400" u="sng">
                <a:ea typeface="Geneva" charset="-128"/>
              </a:rPr>
              <a:t>						</a:t>
            </a:r>
          </a:p>
          <a:p>
            <a:pPr marL="34925" indent="0">
              <a:buFont typeface="Wingdings 2" panose="05020102010507070707" pitchFamily="18" charset="2"/>
              <a:buNone/>
            </a:pPr>
            <a:r>
              <a:rPr lang="en-US" altLang="en-US" sz="2400">
                <a:ea typeface="Geneva" charset="-128"/>
              </a:rPr>
              <a:t>Meeting time: </a:t>
            </a:r>
            <a:r>
              <a:rPr lang="en-US" altLang="en-US" sz="2400" u="sng">
                <a:ea typeface="Geneva" charset="-128"/>
              </a:rPr>
              <a:t>						</a:t>
            </a:r>
          </a:p>
          <a:p>
            <a:pPr marL="34925" indent="0">
              <a:buFont typeface="Wingdings 2" panose="05020102010507070707" pitchFamily="18" charset="2"/>
              <a:buNone/>
            </a:pPr>
            <a:endParaRPr lang="en-US" altLang="en-US" sz="2400" u="sng">
              <a:ea typeface="Geneva" charset="-128"/>
            </a:endParaRPr>
          </a:p>
          <a:p>
            <a:pPr marL="34925" indent="0">
              <a:buFont typeface="Wingdings 2" panose="05020102010507070707" pitchFamily="18" charset="2"/>
              <a:buNone/>
            </a:pPr>
            <a:r>
              <a:rPr lang="en-US" altLang="en-US" sz="2400">
                <a:ea typeface="Geneva" charset="-128"/>
              </a:rPr>
              <a:t>Den Leader: </a:t>
            </a:r>
            <a:r>
              <a:rPr lang="en-US" altLang="en-US" sz="2400" u="sng">
                <a:ea typeface="Geneva" charset="-128"/>
              </a:rPr>
              <a:t>							</a:t>
            </a:r>
          </a:p>
          <a:p>
            <a:pPr marL="34925" indent="0">
              <a:buFont typeface="Wingdings 2" panose="05020102010507070707" pitchFamily="18" charset="2"/>
              <a:buNone/>
            </a:pPr>
            <a:r>
              <a:rPr lang="en-US" altLang="en-US" sz="2400">
                <a:ea typeface="Geneva" charset="-128"/>
              </a:rPr>
              <a:t>Phone Number: </a:t>
            </a:r>
            <a:r>
              <a:rPr lang="en-US" altLang="en-US" sz="2400" u="sng">
                <a:ea typeface="Geneva" charset="-128"/>
              </a:rPr>
              <a:t>						</a:t>
            </a:r>
          </a:p>
          <a:p>
            <a:pPr marL="34925" indent="0">
              <a:buFont typeface="Wingdings 2" panose="05020102010507070707" pitchFamily="18" charset="2"/>
              <a:buNone/>
            </a:pPr>
            <a:r>
              <a:rPr lang="en-US" altLang="en-US" sz="2400">
                <a:ea typeface="Geneva" charset="-128"/>
              </a:rPr>
              <a:t>Email: </a:t>
            </a:r>
            <a:r>
              <a:rPr lang="en-US" altLang="en-US" sz="2400" u="sng">
                <a:ea typeface="Geneva" charset="-128"/>
              </a:rPr>
              <a:t>							</a:t>
            </a:r>
            <a:r>
              <a:rPr lang="en-US" altLang="en-US" sz="2400">
                <a:ea typeface="Geneva" charset="-128"/>
              </a:rPr>
              <a:t> </a:t>
            </a:r>
          </a:p>
          <a:p>
            <a:pPr marL="34925" indent="0">
              <a:buFont typeface="Wingdings 2" panose="05020102010507070707" pitchFamily="18" charset="2"/>
              <a:buNone/>
            </a:pPr>
            <a:endParaRPr lang="en-US" altLang="en-US" sz="2400">
              <a:ea typeface="Geneva" charset="-128"/>
            </a:endParaRPr>
          </a:p>
          <a:p>
            <a:pPr marL="34925" indent="0">
              <a:buFont typeface="Wingdings 2" panose="05020102010507070707" pitchFamily="18" charset="2"/>
              <a:buNone/>
            </a:pPr>
            <a:r>
              <a:rPr lang="en-US" altLang="en-US" sz="2400">
                <a:ea typeface="Geneva" charset="-128"/>
              </a:rPr>
              <a:t>Cubmaster: </a:t>
            </a:r>
            <a:r>
              <a:rPr lang="en-US" altLang="en-US" sz="2400" u="sng">
                <a:ea typeface="Geneva" charset="-128"/>
              </a:rPr>
              <a:t>							</a:t>
            </a:r>
          </a:p>
          <a:p>
            <a:pPr marL="34925" indent="0">
              <a:buFont typeface="Wingdings 2" panose="05020102010507070707" pitchFamily="18" charset="2"/>
              <a:buNone/>
            </a:pPr>
            <a:r>
              <a:rPr lang="en-US" altLang="en-US" sz="2400">
                <a:ea typeface="Geneva" charset="-128"/>
              </a:rPr>
              <a:t>Phone Number: </a:t>
            </a:r>
            <a:r>
              <a:rPr lang="en-US" altLang="en-US" sz="2400" u="sng">
                <a:ea typeface="Geneva" charset="-128"/>
              </a:rPr>
              <a:t>						</a:t>
            </a:r>
          </a:p>
          <a:p>
            <a:pPr marL="34925" indent="0">
              <a:buFont typeface="Wingdings 2" panose="05020102010507070707" pitchFamily="18" charset="2"/>
              <a:buNone/>
            </a:pPr>
            <a:r>
              <a:rPr lang="en-US" altLang="en-US" sz="2400">
                <a:ea typeface="Geneva" charset="-128"/>
              </a:rPr>
              <a:t>Email: </a:t>
            </a:r>
            <a:r>
              <a:rPr lang="en-US" altLang="en-US" sz="2400" u="sng">
                <a:ea typeface="Geneva" charset="-128"/>
              </a:rPr>
              <a:t>							</a:t>
            </a:r>
            <a:endParaRPr lang="en-US" altLang="en-US" sz="2400">
              <a:ea typeface="Geneva"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A5F5BDF5-C1FC-4699-AA26-C7D471763E3F}"/>
              </a:ext>
            </a:extLst>
          </p:cNvPr>
          <p:cNvSpPr>
            <a:spLocks noGrp="1"/>
          </p:cNvSpPr>
          <p:nvPr>
            <p:ph type="title"/>
          </p:nvPr>
        </p:nvSpPr>
        <p:spPr/>
        <p:txBody>
          <a:bodyPr/>
          <a:lstStyle/>
          <a:p>
            <a:r>
              <a:rPr lang="en-US" altLang="en-US">
                <a:ea typeface="Geneva" charset="-128"/>
              </a:rPr>
              <a:t>AIMS AND METHODS OF CUB SCOUTING	</a:t>
            </a:r>
          </a:p>
        </p:txBody>
      </p:sp>
      <p:sp>
        <p:nvSpPr>
          <p:cNvPr id="23555" name="Content Placeholder 2">
            <a:extLst>
              <a:ext uri="{FF2B5EF4-FFF2-40B4-BE49-F238E27FC236}">
                <a16:creationId xmlns:a16="http://schemas.microsoft.com/office/drawing/2014/main" id="{BA89DA2D-FEC3-4C56-91F5-D1F1B8E57815}"/>
              </a:ext>
            </a:extLst>
          </p:cNvPr>
          <p:cNvSpPr>
            <a:spLocks noGrp="1"/>
          </p:cNvSpPr>
          <p:nvPr>
            <p:ph idx="1"/>
          </p:nvPr>
        </p:nvSpPr>
        <p:spPr/>
        <p:txBody>
          <a:bodyPr/>
          <a:lstStyle/>
          <a:p>
            <a:pPr marL="34925" indent="0">
              <a:buFont typeface="Wingdings 2" panose="05020102010507070707" pitchFamily="18" charset="2"/>
              <a:buNone/>
            </a:pPr>
            <a:r>
              <a:rPr lang="en-US" altLang="en-US" sz="2400">
                <a:ea typeface="Geneva" charset="-128"/>
              </a:rPr>
              <a:t>The mission of the Boy Scouts of America is to prepare young people to make ethical and moral choices over their lifetimes by instilling in them the values of the Scout Oath and Law.  </a:t>
            </a:r>
          </a:p>
          <a:p>
            <a:pPr marL="34925" indent="0">
              <a:buFont typeface="Wingdings 2" panose="05020102010507070707" pitchFamily="18" charset="2"/>
              <a:buNone/>
            </a:pPr>
            <a:endParaRPr lang="en-US" altLang="en-US" sz="2400">
              <a:ea typeface="Geneva" charset="-128"/>
            </a:endParaRPr>
          </a:p>
          <a:p>
            <a:pPr marL="34925" indent="0">
              <a:buFont typeface="Wingdings 2" panose="05020102010507070707" pitchFamily="18" charset="2"/>
              <a:buNone/>
            </a:pPr>
            <a:r>
              <a:rPr lang="en-US" altLang="en-US" sz="2400">
                <a:ea typeface="Geneva" charset="-128"/>
              </a:rPr>
              <a:t>There are four aims of Scouting:  citizenship, character, personal fitness, and leadership. </a:t>
            </a:r>
          </a:p>
          <a:p>
            <a:pPr marL="34925" indent="0">
              <a:buFont typeface="Wingdings 2" panose="05020102010507070707" pitchFamily="18" charset="2"/>
              <a:buNone/>
            </a:pPr>
            <a:endParaRPr lang="en-US" altLang="en-US" sz="2400">
              <a:ea typeface="Geneva" charset="-128"/>
            </a:endParaRPr>
          </a:p>
          <a:p>
            <a:pPr marL="34925" indent="0">
              <a:buFont typeface="Wingdings 2" panose="05020102010507070707" pitchFamily="18" charset="2"/>
              <a:buNone/>
            </a:pPr>
            <a:r>
              <a:rPr lang="en-US" altLang="en-US" sz="2400">
                <a:ea typeface="Geneva" charset="-128"/>
              </a:rPr>
              <a:t>The methods of Cub Scouting are: living the ideals, belonging to a den, advancement, family involvement, activities, serving the community, and the uniform.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DCE6193-0D65-43A1-978E-480171B96A88}"/>
              </a:ext>
            </a:extLst>
          </p:cNvPr>
          <p:cNvSpPr>
            <a:spLocks noGrp="1"/>
          </p:cNvSpPr>
          <p:nvPr>
            <p:ph type="title"/>
          </p:nvPr>
        </p:nvSpPr>
        <p:spPr/>
        <p:txBody>
          <a:bodyPr/>
          <a:lstStyle/>
          <a:p>
            <a:r>
              <a:rPr lang="en-US" altLang="en-US">
                <a:ea typeface="Geneva" charset="-128"/>
              </a:rPr>
              <a:t>Living the ideals</a:t>
            </a:r>
          </a:p>
        </p:txBody>
      </p:sp>
      <p:sp>
        <p:nvSpPr>
          <p:cNvPr id="24579" name="Content Placeholder 2">
            <a:extLst>
              <a:ext uri="{FF2B5EF4-FFF2-40B4-BE49-F238E27FC236}">
                <a16:creationId xmlns:a16="http://schemas.microsoft.com/office/drawing/2014/main" id="{33F2FE27-B01E-4397-B39D-3CADA2FF1509}"/>
              </a:ext>
            </a:extLst>
          </p:cNvPr>
          <p:cNvSpPr>
            <a:spLocks noGrp="1"/>
          </p:cNvSpPr>
          <p:nvPr>
            <p:ph idx="1"/>
          </p:nvPr>
        </p:nvSpPr>
        <p:spPr>
          <a:xfrm>
            <a:off x="457200" y="1600200"/>
            <a:ext cx="4191000" cy="4114800"/>
          </a:xfrm>
        </p:spPr>
        <p:txBody>
          <a:bodyPr/>
          <a:lstStyle/>
          <a:p>
            <a:pPr marL="34925" indent="0">
              <a:buFont typeface="Wingdings 2" panose="05020102010507070707" pitchFamily="18" charset="2"/>
              <a:buNone/>
            </a:pPr>
            <a:r>
              <a:rPr lang="en-US" altLang="en-US" sz="2400">
                <a:ea typeface="Geneva" charset="-128"/>
              </a:rPr>
              <a:t>Cub Scouting’s values are embedded in the Scout Oath, the Scout Law, the Cub Scout motto, and the Cub Scout sign, handshake, and salute. These practices help establish and reinforce the program’s values in Scouts and the leaders who guide them.</a:t>
            </a:r>
          </a:p>
          <a:p>
            <a:pPr marL="34925" indent="0">
              <a:buFont typeface="Wingdings 2" panose="05020102010507070707" pitchFamily="18" charset="2"/>
              <a:buNone/>
            </a:pPr>
            <a:br>
              <a:rPr lang="en-US" altLang="en-US">
                <a:ea typeface="Geneva" charset="-128"/>
              </a:rPr>
            </a:br>
            <a:endParaRPr lang="en-US" altLang="en-US">
              <a:ea typeface="Geneva" charset="-128"/>
            </a:endParaRPr>
          </a:p>
        </p:txBody>
      </p:sp>
      <p:pic>
        <p:nvPicPr>
          <p:cNvPr id="24580" name="Picture 3">
            <a:extLst>
              <a:ext uri="{FF2B5EF4-FFF2-40B4-BE49-F238E27FC236}">
                <a16:creationId xmlns:a16="http://schemas.microsoft.com/office/drawing/2014/main" id="{57B13854-330B-412D-9F6B-5BF249196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4432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4885662-EC08-4ECC-A197-6E4AD8719AB3}"/>
              </a:ext>
            </a:extLst>
          </p:cNvPr>
          <p:cNvSpPr>
            <a:spLocks noGrp="1"/>
          </p:cNvSpPr>
          <p:nvPr>
            <p:ph type="title"/>
          </p:nvPr>
        </p:nvSpPr>
        <p:spPr/>
        <p:txBody>
          <a:bodyPr/>
          <a:lstStyle/>
          <a:p>
            <a:r>
              <a:rPr lang="en-US" altLang="en-US">
                <a:ea typeface="Geneva" charset="-128"/>
              </a:rPr>
              <a:t>Belonging to a den</a:t>
            </a:r>
          </a:p>
        </p:txBody>
      </p:sp>
      <p:sp>
        <p:nvSpPr>
          <p:cNvPr id="25603" name="Content Placeholder 2">
            <a:extLst>
              <a:ext uri="{FF2B5EF4-FFF2-40B4-BE49-F238E27FC236}">
                <a16:creationId xmlns:a16="http://schemas.microsoft.com/office/drawing/2014/main" id="{90669F1E-B58F-4965-95C2-E402BFB040B1}"/>
              </a:ext>
            </a:extLst>
          </p:cNvPr>
          <p:cNvSpPr>
            <a:spLocks noGrp="1"/>
          </p:cNvSpPr>
          <p:nvPr>
            <p:ph idx="1"/>
          </p:nvPr>
        </p:nvSpPr>
        <p:spPr>
          <a:xfrm>
            <a:off x="457200" y="1417638"/>
            <a:ext cx="4191000" cy="4114800"/>
          </a:xfrm>
        </p:spPr>
        <p:txBody>
          <a:bodyPr/>
          <a:lstStyle/>
          <a:p>
            <a:pPr marL="34925" indent="0">
              <a:buFont typeface="Wingdings 2" panose="05020102010507070707" pitchFamily="18" charset="2"/>
              <a:buNone/>
            </a:pPr>
            <a:r>
              <a:rPr lang="en-US" altLang="en-US" sz="2400">
                <a:ea typeface="Geneva" charset="-128"/>
              </a:rPr>
              <a:t>The den—a group of six to eight children who are in the same grade and are the same gender—is the place where Cub Scouting starts. In the den, Cub Scouts develop new skills and interests, they practice sportsmanship and good citizenship, and they learn to do their best, not just for themselves but for the den as well.</a:t>
            </a:r>
            <a:br>
              <a:rPr lang="en-US" altLang="en-US" sz="2400">
                <a:ea typeface="Geneva" charset="-128"/>
              </a:rPr>
            </a:br>
            <a:endParaRPr lang="en-US" altLang="en-US" sz="2400">
              <a:ea typeface="Geneva" charset="-128"/>
            </a:endParaRPr>
          </a:p>
        </p:txBody>
      </p:sp>
      <p:pic>
        <p:nvPicPr>
          <p:cNvPr id="25604" name="Picture 4">
            <a:extLst>
              <a:ext uri="{FF2B5EF4-FFF2-40B4-BE49-F238E27FC236}">
                <a16:creationId xmlns:a16="http://schemas.microsoft.com/office/drawing/2014/main" id="{16449C15-B521-44EE-B845-276D2DA59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828800"/>
            <a:ext cx="36322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38EE1C8-C1C6-4AAB-9D74-2250A696E480}"/>
              </a:ext>
            </a:extLst>
          </p:cNvPr>
          <p:cNvSpPr>
            <a:spLocks noGrp="1"/>
          </p:cNvSpPr>
          <p:nvPr>
            <p:ph type="title"/>
          </p:nvPr>
        </p:nvSpPr>
        <p:spPr/>
        <p:txBody>
          <a:bodyPr/>
          <a:lstStyle/>
          <a:p>
            <a:r>
              <a:rPr lang="en-US" altLang="en-US">
                <a:ea typeface="Geneva" charset="-128"/>
              </a:rPr>
              <a:t>Advancement</a:t>
            </a:r>
          </a:p>
        </p:txBody>
      </p:sp>
      <p:sp>
        <p:nvSpPr>
          <p:cNvPr id="26627" name="Content Placeholder 2">
            <a:extLst>
              <a:ext uri="{FF2B5EF4-FFF2-40B4-BE49-F238E27FC236}">
                <a16:creationId xmlns:a16="http://schemas.microsoft.com/office/drawing/2014/main" id="{B43251AD-C5D3-4720-A27A-84DE25157D5F}"/>
              </a:ext>
            </a:extLst>
          </p:cNvPr>
          <p:cNvSpPr>
            <a:spLocks noGrp="1"/>
          </p:cNvSpPr>
          <p:nvPr>
            <p:ph idx="1"/>
          </p:nvPr>
        </p:nvSpPr>
        <p:spPr>
          <a:xfrm>
            <a:off x="457200" y="1417638"/>
            <a:ext cx="4191000" cy="4114800"/>
          </a:xfrm>
        </p:spPr>
        <p:txBody>
          <a:bodyPr/>
          <a:lstStyle/>
          <a:p>
            <a:pPr marL="34925" indent="0">
              <a:buFont typeface="Wingdings 2" panose="05020102010507070707" pitchFamily="18" charset="2"/>
              <a:buNone/>
            </a:pPr>
            <a:r>
              <a:rPr lang="en-US" altLang="en-US" sz="2400">
                <a:ea typeface="Geneva" charset="-128"/>
              </a:rPr>
              <a:t>Recognition is important to everyone. The advancement plan provides fun for the Scouts, gives them a sense of personal achievement as they earn badges, and strengthens family understanding as adult family members and their den leader work with them on advancement projects.</a:t>
            </a:r>
            <a:br>
              <a:rPr lang="en-US" altLang="en-US" sz="2400">
                <a:ea typeface="Geneva" charset="-128"/>
              </a:rPr>
            </a:br>
            <a:endParaRPr lang="en-US" altLang="en-US" sz="2400">
              <a:ea typeface="Geneva" charset="-128"/>
            </a:endParaRPr>
          </a:p>
        </p:txBody>
      </p:sp>
      <p:pic>
        <p:nvPicPr>
          <p:cNvPr id="26628" name="Picture 3">
            <a:extLst>
              <a:ext uri="{FF2B5EF4-FFF2-40B4-BE49-F238E27FC236}">
                <a16:creationId xmlns:a16="http://schemas.microsoft.com/office/drawing/2014/main" id="{86ECCE92-C29A-462E-9330-5FD07F5BA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752600"/>
            <a:ext cx="33940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B34BA9E-96B9-420D-8B12-C6901EB8FC92}"/>
              </a:ext>
            </a:extLst>
          </p:cNvPr>
          <p:cNvSpPr>
            <a:spLocks noGrp="1"/>
          </p:cNvSpPr>
          <p:nvPr>
            <p:ph type="title"/>
          </p:nvPr>
        </p:nvSpPr>
        <p:spPr/>
        <p:txBody>
          <a:bodyPr/>
          <a:lstStyle/>
          <a:p>
            <a:r>
              <a:rPr lang="en-US" altLang="en-US">
                <a:ea typeface="Geneva" charset="-128"/>
              </a:rPr>
              <a:t>ADVANCEMENT	</a:t>
            </a:r>
          </a:p>
        </p:txBody>
      </p:sp>
      <p:sp>
        <p:nvSpPr>
          <p:cNvPr id="27651" name="Content Placeholder 2">
            <a:extLst>
              <a:ext uri="{FF2B5EF4-FFF2-40B4-BE49-F238E27FC236}">
                <a16:creationId xmlns:a16="http://schemas.microsoft.com/office/drawing/2014/main" id="{AD4A0C44-3B38-4DD0-BAB6-72C2832FD234}"/>
              </a:ext>
            </a:extLst>
          </p:cNvPr>
          <p:cNvSpPr>
            <a:spLocks noGrp="1"/>
          </p:cNvSpPr>
          <p:nvPr>
            <p:ph idx="1"/>
          </p:nvPr>
        </p:nvSpPr>
        <p:spPr/>
        <p:txBody>
          <a:bodyPr/>
          <a:lstStyle/>
          <a:p>
            <a:r>
              <a:rPr lang="en-US" altLang="en-US">
                <a:ea typeface="Geneva" charset="-128"/>
              </a:rPr>
              <a:t>Age based rank</a:t>
            </a:r>
          </a:p>
          <a:p>
            <a:pPr lvl="1"/>
            <a:r>
              <a:rPr lang="en-US" altLang="en-US">
                <a:ea typeface="Geneva" charset="-128"/>
              </a:rPr>
              <a:t>Assigned by grade</a:t>
            </a:r>
          </a:p>
          <a:p>
            <a:r>
              <a:rPr lang="en-US" altLang="en-US">
                <a:ea typeface="Geneva" charset="-128"/>
              </a:rPr>
              <a:t>Adventures</a:t>
            </a:r>
          </a:p>
          <a:p>
            <a:pPr lvl="1"/>
            <a:r>
              <a:rPr lang="en-US" altLang="en-US">
                <a:ea typeface="Geneva" charset="-128"/>
              </a:rPr>
              <a:t>Connecting effort &amp; success</a:t>
            </a:r>
          </a:p>
          <a:p>
            <a:r>
              <a:rPr lang="en-US" altLang="en-US">
                <a:ea typeface="Geneva" charset="-128"/>
              </a:rPr>
              <a:t>Recognition </a:t>
            </a:r>
          </a:p>
          <a:p>
            <a:pPr lvl="1"/>
            <a:r>
              <a:rPr lang="en-US" altLang="en-US">
                <a:ea typeface="Geneva" charset="-128"/>
              </a:rPr>
              <a:t>Celebrating achievement and building self-confidence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C6334D0B-0806-48A7-8A09-785C70B04A66}"/>
              </a:ext>
            </a:extLst>
          </p:cNvPr>
          <p:cNvSpPr>
            <a:spLocks noGrp="1"/>
          </p:cNvSpPr>
          <p:nvPr>
            <p:ph idx="1"/>
          </p:nvPr>
        </p:nvSpPr>
        <p:spPr>
          <a:xfrm>
            <a:off x="457200" y="1417638"/>
            <a:ext cx="4191000" cy="4114800"/>
          </a:xfrm>
        </p:spPr>
        <p:txBody>
          <a:bodyPr/>
          <a:lstStyle/>
          <a:p>
            <a:pPr marL="34925" indent="0">
              <a:buFont typeface="Wingdings 2" panose="05020102010507070707" pitchFamily="18" charset="2"/>
              <a:buNone/>
            </a:pPr>
            <a:r>
              <a:rPr lang="en-US" altLang="en-US" sz="2400">
                <a:ea typeface="Geneva" charset="-128"/>
              </a:rPr>
              <a:t>Whether a Cub Scout lives with two parents or one, a foster family, or other relatives, their family is an important part of Cub Scouting. Parents and adult family members provide leadership and support for Cub Scouting and help ensure that Scouts have a good experience in the program.</a:t>
            </a:r>
            <a:br>
              <a:rPr lang="en-US" altLang="en-US" sz="2400">
                <a:ea typeface="Geneva" charset="-128"/>
              </a:rPr>
            </a:br>
            <a:endParaRPr lang="en-US" altLang="en-US" sz="2400">
              <a:ea typeface="Geneva" charset="-128"/>
            </a:endParaRPr>
          </a:p>
        </p:txBody>
      </p:sp>
      <p:sp>
        <p:nvSpPr>
          <p:cNvPr id="28675" name="Title 5">
            <a:extLst>
              <a:ext uri="{FF2B5EF4-FFF2-40B4-BE49-F238E27FC236}">
                <a16:creationId xmlns:a16="http://schemas.microsoft.com/office/drawing/2014/main" id="{4E007B68-2A00-4039-960C-35A76A62C686}"/>
              </a:ext>
            </a:extLst>
          </p:cNvPr>
          <p:cNvSpPr>
            <a:spLocks noGrp="1"/>
          </p:cNvSpPr>
          <p:nvPr>
            <p:ph type="title"/>
          </p:nvPr>
        </p:nvSpPr>
        <p:spPr/>
        <p:txBody>
          <a:bodyPr/>
          <a:lstStyle/>
          <a:p>
            <a:r>
              <a:rPr lang="en-US" altLang="en-US">
                <a:ea typeface="Geneva" charset="-128"/>
              </a:rPr>
              <a:t>Family Involvement</a:t>
            </a:r>
          </a:p>
        </p:txBody>
      </p:sp>
      <p:pic>
        <p:nvPicPr>
          <p:cNvPr id="28676" name="Picture 6">
            <a:extLst>
              <a:ext uri="{FF2B5EF4-FFF2-40B4-BE49-F238E27FC236}">
                <a16:creationId xmlns:a16="http://schemas.microsoft.com/office/drawing/2014/main" id="{04E125D4-ACC2-436D-BA0E-3CF5DA4BB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1417638"/>
            <a:ext cx="36750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370D4977-E549-4637-8B96-D588D1ECAC3F}"/>
              </a:ext>
            </a:extLst>
          </p:cNvPr>
          <p:cNvSpPr>
            <a:spLocks noGrp="1"/>
          </p:cNvSpPr>
          <p:nvPr>
            <p:ph idx="1"/>
          </p:nvPr>
        </p:nvSpPr>
        <p:spPr>
          <a:xfrm>
            <a:off x="457200" y="1417638"/>
            <a:ext cx="4191000" cy="4114800"/>
          </a:xfrm>
        </p:spPr>
        <p:txBody>
          <a:bodyPr/>
          <a:lstStyle/>
          <a:p>
            <a:pPr marL="34925" indent="0">
              <a:buFont typeface="Wingdings 2" panose="05020102010507070707" pitchFamily="18" charset="2"/>
              <a:buNone/>
            </a:pPr>
            <a:r>
              <a:rPr lang="en-US" altLang="en-US" sz="2400">
                <a:ea typeface="Geneva" charset="-128"/>
              </a:rPr>
              <a:t>Cub Scouts participate in a huge array of activities, including games, projects, skits, stunts, songs, outdoor activities, trips, and service projects. Besides being fun, these activities offer opportunities for growth, achievement, and family involvement.</a:t>
            </a:r>
            <a:br>
              <a:rPr lang="en-US" altLang="en-US" sz="2400">
                <a:ea typeface="Geneva" charset="-128"/>
              </a:rPr>
            </a:br>
            <a:endParaRPr lang="en-US" altLang="en-US" sz="2400">
              <a:ea typeface="Geneva" charset="-128"/>
            </a:endParaRPr>
          </a:p>
        </p:txBody>
      </p:sp>
      <p:sp>
        <p:nvSpPr>
          <p:cNvPr id="29699" name="Title 5">
            <a:extLst>
              <a:ext uri="{FF2B5EF4-FFF2-40B4-BE49-F238E27FC236}">
                <a16:creationId xmlns:a16="http://schemas.microsoft.com/office/drawing/2014/main" id="{E153596D-BDF6-49B2-AC0C-ECB7A15FDD04}"/>
              </a:ext>
            </a:extLst>
          </p:cNvPr>
          <p:cNvSpPr>
            <a:spLocks noGrp="1"/>
          </p:cNvSpPr>
          <p:nvPr>
            <p:ph type="title"/>
          </p:nvPr>
        </p:nvSpPr>
        <p:spPr/>
        <p:txBody>
          <a:bodyPr/>
          <a:lstStyle/>
          <a:p>
            <a:r>
              <a:rPr lang="en-US" altLang="en-US">
                <a:ea typeface="Geneva" charset="-128"/>
              </a:rPr>
              <a:t>Activities</a:t>
            </a:r>
          </a:p>
        </p:txBody>
      </p:sp>
      <p:pic>
        <p:nvPicPr>
          <p:cNvPr id="29700" name="Picture 1">
            <a:extLst>
              <a:ext uri="{FF2B5EF4-FFF2-40B4-BE49-F238E27FC236}">
                <a16:creationId xmlns:a16="http://schemas.microsoft.com/office/drawing/2014/main" id="{588B4C36-AE21-4711-A2AA-2B85C1751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05000"/>
            <a:ext cx="34575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A1F31F84-6F42-4881-BD44-C2E4F7BEB631}"/>
              </a:ext>
            </a:extLst>
          </p:cNvPr>
          <p:cNvSpPr>
            <a:spLocks noGrp="1"/>
          </p:cNvSpPr>
          <p:nvPr>
            <p:ph type="title"/>
          </p:nvPr>
        </p:nvSpPr>
        <p:spPr/>
        <p:txBody>
          <a:bodyPr/>
          <a:lstStyle/>
          <a:p>
            <a:r>
              <a:rPr lang="en-US" altLang="en-US">
                <a:ea typeface="Geneva" charset="-128"/>
              </a:rPr>
              <a:t>SCOUTING ACTIVITIES</a:t>
            </a:r>
          </a:p>
        </p:txBody>
      </p:sp>
      <p:sp>
        <p:nvSpPr>
          <p:cNvPr id="3" name="Content Placeholder 2">
            <a:extLst>
              <a:ext uri="{FF2B5EF4-FFF2-40B4-BE49-F238E27FC236}">
                <a16:creationId xmlns:a16="http://schemas.microsoft.com/office/drawing/2014/main" id="{F8D3098F-94AD-48B2-B2B7-6C585758BA92}"/>
              </a:ext>
            </a:extLst>
          </p:cNvPr>
          <p:cNvSpPr>
            <a:spLocks noGrp="1"/>
          </p:cNvSpPr>
          <p:nvPr>
            <p:ph idx="1"/>
          </p:nvPr>
        </p:nvSpPr>
        <p:spPr/>
        <p:txBody>
          <a:bodyPr/>
          <a:lstStyle/>
          <a:p>
            <a:pPr>
              <a:defRPr/>
            </a:pPr>
            <a:r>
              <a:rPr lang="en-US" dirty="0"/>
              <a:t>Fall Cub Scout Family Camporee</a:t>
            </a:r>
          </a:p>
          <a:p>
            <a:pPr>
              <a:defRPr/>
            </a:pPr>
            <a:r>
              <a:rPr lang="en-US" dirty="0"/>
              <a:t>Community Service – Scouting for Food</a:t>
            </a:r>
          </a:p>
          <a:p>
            <a:pPr>
              <a:defRPr/>
            </a:pPr>
            <a:r>
              <a:rPr lang="en-US" dirty="0"/>
              <a:t>Day Camp</a:t>
            </a:r>
          </a:p>
          <a:p>
            <a:pPr>
              <a:defRPr/>
            </a:pPr>
            <a:r>
              <a:rPr lang="en-US" dirty="0"/>
              <a:t>Pinewood Derby</a:t>
            </a:r>
          </a:p>
          <a:p>
            <a:pPr>
              <a:defRPr/>
            </a:pPr>
            <a:r>
              <a:rPr lang="en-US" dirty="0"/>
              <a:t>Scout Nights with the Kernels and RoughRiders</a:t>
            </a:r>
          </a:p>
          <a:p>
            <a:pPr>
              <a:defRPr/>
            </a:pPr>
            <a:r>
              <a:rPr lang="en-US" dirty="0"/>
              <a:t>Blue and Gold Banquet </a:t>
            </a:r>
          </a:p>
          <a:p>
            <a:pPr marL="36512" indent="0" algn="ctr">
              <a:buFont typeface="Wingdings 2" panose="05020102010507070707" pitchFamily="18" charset="2"/>
              <a:buNone/>
              <a:defRPr/>
            </a:pPr>
            <a:r>
              <a:rPr lang="en-US" dirty="0"/>
              <a:t>And so many more Adventures!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DC638DCC-4819-4503-82B4-F4C5CE0AC23C}"/>
              </a:ext>
            </a:extLst>
          </p:cNvPr>
          <p:cNvSpPr>
            <a:spLocks noGrp="1"/>
          </p:cNvSpPr>
          <p:nvPr>
            <p:ph idx="1"/>
          </p:nvPr>
        </p:nvSpPr>
        <p:spPr>
          <a:xfrm>
            <a:off x="609600" y="1981200"/>
            <a:ext cx="4191000" cy="3078163"/>
          </a:xfrm>
        </p:spPr>
        <p:txBody>
          <a:bodyPr/>
          <a:lstStyle/>
          <a:p>
            <a:pPr marL="34925" indent="0">
              <a:buFont typeface="Wingdings 2" panose="05020102010507070707" pitchFamily="18" charset="2"/>
              <a:buNone/>
            </a:pPr>
            <a:r>
              <a:rPr lang="en-US" altLang="en-US" sz="2400">
                <a:ea typeface="Geneva" charset="-128"/>
              </a:rPr>
              <a:t>Cub Scouting focuses on the home and neighborhood. It helps Scouts strengthen connections to their local communities, which in turn supports their growth and development.</a:t>
            </a:r>
            <a:br>
              <a:rPr lang="en-US" altLang="en-US" sz="2400">
                <a:ea typeface="Geneva" charset="-128"/>
              </a:rPr>
            </a:br>
            <a:endParaRPr lang="en-US" altLang="en-US" sz="2400">
              <a:ea typeface="Geneva" charset="-128"/>
            </a:endParaRPr>
          </a:p>
        </p:txBody>
      </p:sp>
      <p:sp>
        <p:nvSpPr>
          <p:cNvPr id="31747" name="Title 5">
            <a:extLst>
              <a:ext uri="{FF2B5EF4-FFF2-40B4-BE49-F238E27FC236}">
                <a16:creationId xmlns:a16="http://schemas.microsoft.com/office/drawing/2014/main" id="{76752679-9748-44EC-A5AF-7B5A5D97F122}"/>
              </a:ext>
            </a:extLst>
          </p:cNvPr>
          <p:cNvSpPr>
            <a:spLocks noGrp="1"/>
          </p:cNvSpPr>
          <p:nvPr>
            <p:ph type="title"/>
          </p:nvPr>
        </p:nvSpPr>
        <p:spPr>
          <a:xfrm>
            <a:off x="533400" y="152400"/>
            <a:ext cx="7467600" cy="1143000"/>
          </a:xfrm>
        </p:spPr>
        <p:txBody>
          <a:bodyPr/>
          <a:lstStyle/>
          <a:p>
            <a:r>
              <a:rPr lang="en-US" altLang="en-US">
                <a:ea typeface="Geneva" charset="-128"/>
              </a:rPr>
              <a:t>Serving the community</a:t>
            </a:r>
          </a:p>
        </p:txBody>
      </p:sp>
      <p:pic>
        <p:nvPicPr>
          <p:cNvPr id="31748" name="Picture 1">
            <a:extLst>
              <a:ext uri="{FF2B5EF4-FFF2-40B4-BE49-F238E27FC236}">
                <a16:creationId xmlns:a16="http://schemas.microsoft.com/office/drawing/2014/main" id="{90EBB097-23CA-4A1E-81DB-DEA8AB5DF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81200"/>
            <a:ext cx="343376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1900CD45-DE4F-4D0C-9792-6854A1B169A9}"/>
              </a:ext>
            </a:extLst>
          </p:cNvPr>
          <p:cNvSpPr>
            <a:spLocks noGrp="1"/>
          </p:cNvSpPr>
          <p:nvPr>
            <p:ph idx="1"/>
          </p:nvPr>
        </p:nvSpPr>
        <p:spPr>
          <a:xfrm>
            <a:off x="457200" y="1417638"/>
            <a:ext cx="4191000" cy="4114800"/>
          </a:xfrm>
        </p:spPr>
        <p:txBody>
          <a:bodyPr/>
          <a:lstStyle/>
          <a:p>
            <a:pPr marL="34925" indent="0">
              <a:buFont typeface="Wingdings 2" panose="05020102010507070707" pitchFamily="18" charset="2"/>
              <a:buNone/>
            </a:pPr>
            <a:r>
              <a:rPr lang="en-US" altLang="en-US" sz="2400">
                <a:ea typeface="Geneva" charset="-128"/>
              </a:rPr>
              <a:t>Cub Scout uniforms serve a dual purpose, demonstrating that a Scout is part of a team and showing individual achievement (Scouts wear the badges they’ve earned). Wearing the uniform to meetings and activities also encourages a neat appearance,  and good behavior.</a:t>
            </a:r>
            <a:br>
              <a:rPr lang="en-US" altLang="en-US" sz="2400">
                <a:ea typeface="Geneva" charset="-128"/>
              </a:rPr>
            </a:br>
            <a:endParaRPr lang="en-US" altLang="en-US" sz="2400">
              <a:ea typeface="Geneva" charset="-128"/>
            </a:endParaRPr>
          </a:p>
        </p:txBody>
      </p:sp>
      <p:sp>
        <p:nvSpPr>
          <p:cNvPr id="32771" name="Title 5">
            <a:extLst>
              <a:ext uri="{FF2B5EF4-FFF2-40B4-BE49-F238E27FC236}">
                <a16:creationId xmlns:a16="http://schemas.microsoft.com/office/drawing/2014/main" id="{5C23F15E-59D8-45B9-82E9-216D3159E31A}"/>
              </a:ext>
            </a:extLst>
          </p:cNvPr>
          <p:cNvSpPr>
            <a:spLocks noGrp="1"/>
          </p:cNvSpPr>
          <p:nvPr>
            <p:ph type="title"/>
          </p:nvPr>
        </p:nvSpPr>
        <p:spPr/>
        <p:txBody>
          <a:bodyPr/>
          <a:lstStyle/>
          <a:p>
            <a:r>
              <a:rPr lang="en-US" altLang="en-US">
                <a:ea typeface="Geneva" charset="-128"/>
              </a:rPr>
              <a:t>Uniform</a:t>
            </a:r>
          </a:p>
        </p:txBody>
      </p:sp>
      <p:pic>
        <p:nvPicPr>
          <p:cNvPr id="32772" name="Picture 1">
            <a:extLst>
              <a:ext uri="{FF2B5EF4-FFF2-40B4-BE49-F238E27FC236}">
                <a16:creationId xmlns:a16="http://schemas.microsoft.com/office/drawing/2014/main" id="{1328834E-E540-42B9-8E54-458CFDC06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81200"/>
            <a:ext cx="3505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78C7DD2C-65AF-4DF9-8A5A-030A94895CA6}"/>
              </a:ext>
            </a:extLst>
          </p:cNvPr>
          <p:cNvSpPr>
            <a:spLocks noGrp="1"/>
          </p:cNvSpPr>
          <p:nvPr>
            <p:ph type="title"/>
          </p:nvPr>
        </p:nvSpPr>
        <p:spPr>
          <a:xfrm>
            <a:off x="533400" y="0"/>
            <a:ext cx="7467600" cy="1143000"/>
          </a:xfrm>
        </p:spPr>
        <p:txBody>
          <a:bodyPr/>
          <a:lstStyle/>
          <a:p>
            <a:r>
              <a:rPr lang="en-US" altLang="en-US">
                <a:ea typeface="Geneva" charset="-128"/>
              </a:rPr>
              <a:t>CUB SCOUTING…</a:t>
            </a:r>
          </a:p>
        </p:txBody>
      </p:sp>
      <p:sp>
        <p:nvSpPr>
          <p:cNvPr id="6147" name="Content Placeholder 2">
            <a:extLst>
              <a:ext uri="{FF2B5EF4-FFF2-40B4-BE49-F238E27FC236}">
                <a16:creationId xmlns:a16="http://schemas.microsoft.com/office/drawing/2014/main" id="{13DA84B1-0373-47B7-88B3-9C1F3DE2B83A}"/>
              </a:ext>
            </a:extLst>
          </p:cNvPr>
          <p:cNvSpPr>
            <a:spLocks noGrp="1"/>
          </p:cNvSpPr>
          <p:nvPr>
            <p:ph idx="1"/>
          </p:nvPr>
        </p:nvSpPr>
        <p:spPr>
          <a:xfrm>
            <a:off x="457200" y="1143000"/>
            <a:ext cx="7924800" cy="4114800"/>
          </a:xfrm>
        </p:spPr>
        <p:txBody>
          <a:bodyPr/>
          <a:lstStyle/>
          <a:p>
            <a:r>
              <a:rPr lang="en-US" altLang="en-US" sz="2400">
                <a:ea typeface="Geneva" charset="-128"/>
              </a:rPr>
              <a:t>Nurtures leadership and character growth</a:t>
            </a:r>
          </a:p>
          <a:p>
            <a:r>
              <a:rPr lang="en-US" altLang="en-US" sz="2400">
                <a:ea typeface="Geneva" charset="-128"/>
              </a:rPr>
              <a:t>Strengthens family</a:t>
            </a:r>
          </a:p>
          <a:p>
            <a:r>
              <a:rPr lang="en-US" altLang="en-US" sz="2400">
                <a:ea typeface="Geneva" charset="-128"/>
              </a:rPr>
              <a:t>Helps boys and girls develop interests and skills</a:t>
            </a:r>
          </a:p>
          <a:p>
            <a:r>
              <a:rPr lang="en-US" altLang="en-US" sz="2400">
                <a:ea typeface="Geneva" charset="-128"/>
              </a:rPr>
              <a:t>Provides adventure</a:t>
            </a:r>
          </a:p>
          <a:p>
            <a:r>
              <a:rPr lang="en-US" altLang="en-US" sz="2400">
                <a:ea typeface="Geneva" charset="-128"/>
              </a:rPr>
              <a:t>Creates fellowship</a:t>
            </a:r>
          </a:p>
          <a:p>
            <a:r>
              <a:rPr lang="en-US" altLang="en-US" sz="2400">
                <a:ea typeface="Geneva" charset="-128"/>
              </a:rPr>
              <a:t>Promotes diversity</a:t>
            </a:r>
          </a:p>
          <a:p>
            <a:r>
              <a:rPr lang="en-US" altLang="en-US" sz="2400">
                <a:ea typeface="Geneva" charset="-128"/>
              </a:rPr>
              <a:t>Teaches duty to God and Country</a:t>
            </a:r>
          </a:p>
          <a:p>
            <a:r>
              <a:rPr lang="en-US" altLang="en-US" sz="2400" b="1">
                <a:ea typeface="Geneva" charset="-128"/>
              </a:rPr>
              <a:t>Is FUN!</a:t>
            </a:r>
          </a:p>
          <a:p>
            <a:endParaRPr lang="en-US" altLang="en-US">
              <a:ea typeface="Geneva" charset="-128"/>
            </a:endParaRPr>
          </a:p>
        </p:txBody>
      </p:sp>
      <p:pic>
        <p:nvPicPr>
          <p:cNvPr id="6148" name="Picture 6">
            <a:extLst>
              <a:ext uri="{FF2B5EF4-FFF2-40B4-BE49-F238E27FC236}">
                <a16:creationId xmlns:a16="http://schemas.microsoft.com/office/drawing/2014/main" id="{23E9ECED-E2BF-4791-BD43-D7368FF11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648200"/>
            <a:ext cx="2819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a:extLst>
              <a:ext uri="{FF2B5EF4-FFF2-40B4-BE49-F238E27FC236}">
                <a16:creationId xmlns:a16="http://schemas.microsoft.com/office/drawing/2014/main" id="{C60D3552-73A1-41AB-B09A-41A773119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895600"/>
            <a:ext cx="2933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4B95704-7BB1-4DF9-B0FE-49FCB5D5CA29}"/>
              </a:ext>
            </a:extLst>
          </p:cNvPr>
          <p:cNvSpPr>
            <a:spLocks noGrp="1"/>
          </p:cNvSpPr>
          <p:nvPr>
            <p:ph type="title"/>
          </p:nvPr>
        </p:nvSpPr>
        <p:spPr/>
        <p:txBody>
          <a:bodyPr/>
          <a:lstStyle/>
          <a:p>
            <a:r>
              <a:rPr lang="en-US" altLang="en-US">
                <a:ea typeface="Geneva" charset="-128"/>
              </a:rPr>
              <a:t>Cost of Cub Scouting</a:t>
            </a:r>
          </a:p>
        </p:txBody>
      </p:sp>
      <p:sp>
        <p:nvSpPr>
          <p:cNvPr id="33795" name="Content Placeholder 2">
            <a:extLst>
              <a:ext uri="{FF2B5EF4-FFF2-40B4-BE49-F238E27FC236}">
                <a16:creationId xmlns:a16="http://schemas.microsoft.com/office/drawing/2014/main" id="{04A8C69D-2CE2-42EC-977A-5B9D65A9E6E8}"/>
              </a:ext>
            </a:extLst>
          </p:cNvPr>
          <p:cNvSpPr>
            <a:spLocks noGrp="1"/>
          </p:cNvSpPr>
          <p:nvPr>
            <p:ph idx="1"/>
          </p:nvPr>
        </p:nvSpPr>
        <p:spPr>
          <a:xfrm>
            <a:off x="442913" y="1905000"/>
            <a:ext cx="5272087" cy="3429000"/>
          </a:xfrm>
        </p:spPr>
        <p:txBody>
          <a:bodyPr/>
          <a:lstStyle/>
          <a:p>
            <a:pPr marL="34925" indent="0">
              <a:buFont typeface="Wingdings 2" panose="05020102010507070707" pitchFamily="18" charset="2"/>
              <a:buNone/>
            </a:pPr>
            <a:r>
              <a:rPr lang="en-US" altLang="en-US" sz="2400">
                <a:ea typeface="Geneva" charset="-128"/>
              </a:rPr>
              <a:t>When compared to the cost of sports and many other activities, there is no doubt that Scouting delivers great value to its members! The registration fee to join Scouting is $33 annually. In addition, there are uniform costs and nominal activity fees that may be charged by your local unit. Of course, these costs may be offset by unit fundraising and other available scholarship funds. </a:t>
            </a:r>
          </a:p>
        </p:txBody>
      </p:sp>
      <p:pic>
        <p:nvPicPr>
          <p:cNvPr id="33796" name="Picture 5">
            <a:extLst>
              <a:ext uri="{FF2B5EF4-FFF2-40B4-BE49-F238E27FC236}">
                <a16:creationId xmlns:a16="http://schemas.microsoft.com/office/drawing/2014/main" id="{3F575FC8-3967-43A7-9FBA-29C5F92C9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0" y="2057400"/>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F89F1F28-65C4-4AEE-A851-35A07B2CB78D}"/>
              </a:ext>
            </a:extLst>
          </p:cNvPr>
          <p:cNvSpPr>
            <a:spLocks noGrp="1"/>
          </p:cNvSpPr>
          <p:nvPr>
            <p:ph idx="1"/>
          </p:nvPr>
        </p:nvSpPr>
        <p:spPr>
          <a:xfrm>
            <a:off x="228600" y="304800"/>
            <a:ext cx="8382000" cy="6172200"/>
          </a:xfrm>
        </p:spPr>
        <p:txBody>
          <a:bodyPr/>
          <a:lstStyle/>
          <a:p>
            <a:pPr>
              <a:defRPr/>
            </a:pPr>
            <a:r>
              <a:rPr lang="en-US" sz="1600" b="1" dirty="0"/>
              <a:t>BSA Membership </a:t>
            </a:r>
            <a:r>
              <a:rPr lang="en-US" sz="1600" dirty="0"/>
              <a:t>- The annual membership fee is $33 which covers 12 months of membership.  For only $1 a month, $12 for the year,  Cub Scouts may subscribe to Boys’ Life magazine. Cost of joining may vary based on the time of year when you join.</a:t>
            </a:r>
          </a:p>
          <a:p>
            <a:pPr marL="36512" indent="0">
              <a:buFont typeface="Wingdings 2" panose="05020102010507070707" pitchFamily="18" charset="2"/>
              <a:buNone/>
              <a:defRPr/>
            </a:pPr>
            <a:endParaRPr lang="en-US" sz="1600" dirty="0"/>
          </a:p>
          <a:p>
            <a:pPr>
              <a:defRPr/>
            </a:pPr>
            <a:r>
              <a:rPr lang="en-US" altLang="en-US" sz="1600" b="1" dirty="0">
                <a:ea typeface="Geneva" charset="-128"/>
              </a:rPr>
              <a:t>Uniform </a:t>
            </a:r>
            <a:r>
              <a:rPr lang="en-US" altLang="en-US" sz="1600" dirty="0">
                <a:ea typeface="Geneva" charset="-128"/>
              </a:rPr>
              <a:t>- </a:t>
            </a:r>
            <a:r>
              <a:rPr lang="en-US" sz="1600" dirty="0"/>
              <a:t>The uniform is a method of delivering the Scouting program.  It shows that you are a member of a team.  Each grade has a specific uniform for their program.</a:t>
            </a:r>
          </a:p>
          <a:p>
            <a:pPr>
              <a:defRPr/>
            </a:pPr>
            <a:endParaRPr lang="en-US" altLang="en-US" sz="1600" dirty="0">
              <a:ea typeface="Geneva" charset="-128"/>
            </a:endParaRPr>
          </a:p>
          <a:p>
            <a:pPr>
              <a:defRPr/>
            </a:pPr>
            <a:r>
              <a:rPr lang="en-US" altLang="en-US" sz="1600" b="1" dirty="0">
                <a:ea typeface="Geneva" charset="-128"/>
              </a:rPr>
              <a:t>Handbook</a:t>
            </a:r>
            <a:r>
              <a:rPr lang="en-US" altLang="en-US" sz="1600" dirty="0">
                <a:ea typeface="Geneva" charset="-128"/>
              </a:rPr>
              <a:t> - </a:t>
            </a:r>
            <a:r>
              <a:rPr lang="en-US" sz="1600" dirty="0"/>
              <a:t>Each grade level has a specific handbook they use.  Handbooks are about $17 and are used for the year.  Handbooks have all the required and elective adventures for each rank.  Handbooks also serve as a Scout’s record of completing adventures.</a:t>
            </a:r>
          </a:p>
          <a:p>
            <a:pPr>
              <a:defRPr/>
            </a:pPr>
            <a:endParaRPr lang="en-US" altLang="en-US" sz="1600" dirty="0">
              <a:ea typeface="Geneva" charset="-128"/>
            </a:endParaRPr>
          </a:p>
          <a:p>
            <a:pPr>
              <a:defRPr/>
            </a:pPr>
            <a:r>
              <a:rPr lang="en-US" altLang="en-US" sz="1600" b="1" dirty="0">
                <a:ea typeface="Geneva" charset="-128"/>
              </a:rPr>
              <a:t>Dues</a:t>
            </a:r>
            <a:r>
              <a:rPr lang="en-US" altLang="en-US" sz="1600" dirty="0">
                <a:ea typeface="Geneva" charset="-128"/>
              </a:rPr>
              <a:t> - </a:t>
            </a:r>
            <a:r>
              <a:rPr lang="en-US" sz="1600" dirty="0"/>
              <a:t>To cover the costs of awards and recognition, crafts, and special events most local packs have dues.  Packs may offer opportunities to conduct fundraisers to offset these costs.  Dues are established by the families in the pack through the pack committee.</a:t>
            </a:r>
          </a:p>
          <a:p>
            <a:pPr>
              <a:defRPr/>
            </a:pPr>
            <a:endParaRPr lang="en-US" altLang="en-US" sz="1600" dirty="0">
              <a:ea typeface="Geneva" charset="-128"/>
            </a:endParaRPr>
          </a:p>
          <a:p>
            <a:pPr>
              <a:defRPr/>
            </a:pPr>
            <a:r>
              <a:rPr lang="en-US" altLang="en-US" sz="1600" b="1" dirty="0">
                <a:ea typeface="Geneva" charset="-128"/>
              </a:rPr>
              <a:t>Activities</a:t>
            </a:r>
            <a:r>
              <a:rPr lang="en-US" altLang="en-US" sz="1600" dirty="0">
                <a:ea typeface="Geneva" charset="-128"/>
              </a:rPr>
              <a:t> - </a:t>
            </a:r>
            <a:r>
              <a:rPr lang="en-US" sz="1600" dirty="0"/>
              <a:t>Additional activities such as overnight camp outs, field trips, day camps and resident camps have additional costs associated with them.  These costs differ based on several factors.  Detailed information can be provided by the local pack leadership.</a:t>
            </a:r>
            <a:endParaRPr lang="en-US" altLang="en-US" sz="1600" dirty="0">
              <a:ea typeface="Geneva"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BB622786-3DF3-41AA-B2B7-65F0F8173BC8}"/>
              </a:ext>
            </a:extLst>
          </p:cNvPr>
          <p:cNvSpPr>
            <a:spLocks noGrp="1"/>
          </p:cNvSpPr>
          <p:nvPr>
            <p:ph idx="1"/>
          </p:nvPr>
        </p:nvSpPr>
        <p:spPr>
          <a:xfrm>
            <a:off x="533400" y="228600"/>
            <a:ext cx="4191000" cy="5334000"/>
          </a:xfrm>
        </p:spPr>
        <p:txBody>
          <a:bodyPr/>
          <a:lstStyle/>
          <a:p>
            <a:pPr marL="34925" indent="0">
              <a:buFont typeface="Wingdings 2" panose="05020102010507070707" pitchFamily="18" charset="2"/>
              <a:buNone/>
            </a:pPr>
            <a:r>
              <a:rPr lang="en-US" altLang="en-US" sz="2400">
                <a:ea typeface="Geneva" charset="-128"/>
              </a:rPr>
              <a:t>Cub Scouts are at that magical age where everything is new and possible and, most important fun.  They build things.  Play with purpose.  Make friends and work together.  The life lessons learned here not only transform today’s Cub Scouts into tomorrows Scouts BSA members but also help form a foundation to embrace and overcome obstacles in life.  </a:t>
            </a:r>
          </a:p>
        </p:txBody>
      </p:sp>
      <p:pic>
        <p:nvPicPr>
          <p:cNvPr id="7171" name="Picture 2" descr="A group of people in a park&#10;&#10;Description generated with very high confidence">
            <a:extLst>
              <a:ext uri="{FF2B5EF4-FFF2-40B4-BE49-F238E27FC236}">
                <a16:creationId xmlns:a16="http://schemas.microsoft.com/office/drawing/2014/main" id="{D4439C69-0C82-47C2-91D5-37CD694DF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526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7CD1375-A6BE-4EF3-90D4-8F29ABD9A1E5}"/>
              </a:ext>
            </a:extLst>
          </p:cNvPr>
          <p:cNvSpPr>
            <a:spLocks noGrp="1"/>
          </p:cNvSpPr>
          <p:nvPr>
            <p:ph type="title"/>
          </p:nvPr>
        </p:nvSpPr>
        <p:spPr>
          <a:xfrm>
            <a:off x="446088" y="1447800"/>
            <a:ext cx="7467600" cy="3505200"/>
          </a:xfrm>
        </p:spPr>
        <p:txBody>
          <a:bodyPr/>
          <a:lstStyle/>
          <a:p>
            <a:r>
              <a:rPr lang="en-US" altLang="en-US">
                <a:ea typeface="Geneva" charset="-128"/>
              </a:rPr>
              <a:t>What are the top five questions new parents had about Cub Scouting when they first joined?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90CE3A-59F6-4027-B158-05FF0A5BD730}"/>
              </a:ext>
            </a:extLst>
          </p:cNvPr>
          <p:cNvSpPr>
            <a:spLocks noGrp="1"/>
          </p:cNvSpPr>
          <p:nvPr>
            <p:ph type="ctrTitle"/>
          </p:nvPr>
        </p:nvSpPr>
        <p:spPr>
          <a:xfrm>
            <a:off x="533400" y="152400"/>
            <a:ext cx="6480175" cy="2301875"/>
          </a:xfrm>
        </p:spPr>
        <p:txBody>
          <a:bodyPr/>
          <a:lstStyle/>
          <a:p>
            <a:pPr algn="l">
              <a:defRPr/>
            </a:pPr>
            <a:r>
              <a:rPr sz="5400"/>
              <a:t>Questions #1</a:t>
            </a:r>
          </a:p>
        </p:txBody>
      </p:sp>
      <p:sp>
        <p:nvSpPr>
          <p:cNvPr id="9219" name="Subtitle 6">
            <a:extLst>
              <a:ext uri="{FF2B5EF4-FFF2-40B4-BE49-F238E27FC236}">
                <a16:creationId xmlns:a16="http://schemas.microsoft.com/office/drawing/2014/main" id="{993A2B8B-011E-468B-B7E9-9623F5926BEF}"/>
              </a:ext>
            </a:extLst>
          </p:cNvPr>
          <p:cNvSpPr>
            <a:spLocks noGrp="1"/>
          </p:cNvSpPr>
          <p:nvPr>
            <p:ph type="subTitle" idx="1"/>
          </p:nvPr>
        </p:nvSpPr>
        <p:spPr>
          <a:xfrm>
            <a:off x="509588" y="2362200"/>
            <a:ext cx="7339012" cy="1981200"/>
          </a:xfrm>
        </p:spPr>
        <p:txBody>
          <a:bodyPr/>
          <a:lstStyle/>
          <a:p>
            <a:pPr algn="l"/>
            <a:r>
              <a:rPr lang="en-US" altLang="en-US" sz="4000">
                <a:ea typeface="Geneva" charset="-128"/>
              </a:rPr>
              <a:t>What uniform and handbook will we need and where do I get them?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B5BFC9E-6E3A-415D-994A-B14BED238A0B}"/>
              </a:ext>
            </a:extLst>
          </p:cNvPr>
          <p:cNvSpPr>
            <a:spLocks noGrp="1"/>
          </p:cNvSpPr>
          <p:nvPr>
            <p:ph type="title"/>
          </p:nvPr>
        </p:nvSpPr>
        <p:spPr>
          <a:xfrm>
            <a:off x="381000" y="3581400"/>
            <a:ext cx="7848600" cy="2743200"/>
          </a:xfrm>
        </p:spPr>
        <p:txBody>
          <a:bodyPr/>
          <a:lstStyle/>
          <a:p>
            <a:r>
              <a:rPr lang="en-US" altLang="en-US" sz="3200">
                <a:ea typeface="Geneva" charset="-128"/>
              </a:rPr>
              <a:t>Uniform for meetings:</a:t>
            </a:r>
            <a:br>
              <a:rPr lang="en-US" altLang="en-US" sz="3200">
                <a:ea typeface="Geneva" charset="-128"/>
              </a:rPr>
            </a:br>
            <a:r>
              <a:rPr lang="en-US" altLang="en-US" sz="3200">
                <a:ea typeface="Geneva" charset="-128"/>
              </a:rPr>
              <a:t> - Shirt and neckerchief</a:t>
            </a:r>
            <a:br>
              <a:rPr lang="en-US" altLang="en-US" sz="3200">
                <a:ea typeface="Geneva" charset="-128"/>
              </a:rPr>
            </a:br>
            <a:br>
              <a:rPr lang="en-US" altLang="en-US" sz="3200">
                <a:ea typeface="Geneva" charset="-128"/>
              </a:rPr>
            </a:br>
            <a:r>
              <a:rPr lang="en-US" altLang="en-US" sz="3200">
                <a:ea typeface="Geneva" charset="-128"/>
              </a:rPr>
              <a:t>Optional:</a:t>
            </a:r>
            <a:br>
              <a:rPr lang="en-US" altLang="en-US" sz="3200">
                <a:ea typeface="Geneva" charset="-128"/>
              </a:rPr>
            </a:br>
            <a:r>
              <a:rPr lang="en-US" altLang="en-US" sz="3200">
                <a:ea typeface="Geneva" charset="-128"/>
              </a:rPr>
              <a:t>- Hat, belt, socks</a:t>
            </a:r>
            <a:br>
              <a:rPr lang="en-US" altLang="en-US" sz="3200">
                <a:ea typeface="Geneva" charset="-128"/>
              </a:rPr>
            </a:br>
            <a:endParaRPr lang="en-US" altLang="en-US" sz="3200">
              <a:ea typeface="Geneva" charset="-128"/>
            </a:endParaRPr>
          </a:p>
        </p:txBody>
      </p:sp>
      <p:pic>
        <p:nvPicPr>
          <p:cNvPr id="10243" name="Content Placeholder 5" descr="A group of people posing for a photo&#10;&#10;Description generated with high confidence">
            <a:extLst>
              <a:ext uri="{FF2B5EF4-FFF2-40B4-BE49-F238E27FC236}">
                <a16:creationId xmlns:a16="http://schemas.microsoft.com/office/drawing/2014/main" id="{DF6EB069-12D8-4ECE-A68D-CD46DD2177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223838"/>
            <a:ext cx="7696200" cy="324167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187ED18-638B-4105-A923-2AAD9D82946F}"/>
              </a:ext>
            </a:extLst>
          </p:cNvPr>
          <p:cNvSpPr>
            <a:spLocks noGrp="1"/>
          </p:cNvSpPr>
          <p:nvPr>
            <p:ph type="title"/>
          </p:nvPr>
        </p:nvSpPr>
        <p:spPr>
          <a:xfrm>
            <a:off x="552450" y="249238"/>
            <a:ext cx="7467600" cy="1143000"/>
          </a:xfrm>
        </p:spPr>
        <p:txBody>
          <a:bodyPr/>
          <a:lstStyle/>
          <a:p>
            <a:br>
              <a:rPr lang="en-US" altLang="en-US" sz="3200">
                <a:ea typeface="Geneva" charset="-128"/>
              </a:rPr>
            </a:br>
            <a:r>
              <a:rPr lang="en-US" altLang="en-US">
                <a:ea typeface="Geneva" charset="-128"/>
              </a:rPr>
              <a:t>T-Shirts are worn for outdoor activities </a:t>
            </a:r>
          </a:p>
        </p:txBody>
      </p:sp>
      <p:pic>
        <p:nvPicPr>
          <p:cNvPr id="11267" name="Picture 2" descr="Image result for cub scout class B uniform">
            <a:extLst>
              <a:ext uri="{FF2B5EF4-FFF2-40B4-BE49-F238E27FC236}">
                <a16:creationId xmlns:a16="http://schemas.microsoft.com/office/drawing/2014/main" id="{75CFEBD7-CBA8-4702-98D3-F25F8B4F8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312988"/>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Image result for cub scout class B uniform">
            <a:extLst>
              <a:ext uri="{FF2B5EF4-FFF2-40B4-BE49-F238E27FC236}">
                <a16:creationId xmlns:a16="http://schemas.microsoft.com/office/drawing/2014/main" id="{77FC1757-0AFD-4B76-9CBD-C98119301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0"/>
            <a:ext cx="22288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Image result for cub scout class B uniform">
            <a:extLst>
              <a:ext uri="{FF2B5EF4-FFF2-40B4-BE49-F238E27FC236}">
                <a16:creationId xmlns:a16="http://schemas.microsoft.com/office/drawing/2014/main" id="{DA11EAD3-5749-404E-BA08-2CA467C26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09800"/>
            <a:ext cx="4148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47D8E53-747B-4D58-8A33-9B3FB3923D20}"/>
              </a:ext>
            </a:extLst>
          </p:cNvPr>
          <p:cNvSpPr>
            <a:spLocks noGrp="1"/>
          </p:cNvSpPr>
          <p:nvPr>
            <p:ph type="title"/>
          </p:nvPr>
        </p:nvSpPr>
        <p:spPr/>
        <p:txBody>
          <a:bodyPr/>
          <a:lstStyle/>
          <a:p>
            <a:r>
              <a:rPr lang="en-US" altLang="en-US">
                <a:ea typeface="Geneva" charset="-128"/>
              </a:rPr>
              <a:t>All Cub Scouts need a Handbook</a:t>
            </a:r>
          </a:p>
        </p:txBody>
      </p:sp>
      <p:pic>
        <p:nvPicPr>
          <p:cNvPr id="12291" name="Content Placeholder 3">
            <a:extLst>
              <a:ext uri="{FF2B5EF4-FFF2-40B4-BE49-F238E27FC236}">
                <a16:creationId xmlns:a16="http://schemas.microsoft.com/office/drawing/2014/main" id="{1DBC983B-01E8-4636-8F0A-BB19090A76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7467600" cy="2671763"/>
          </a:xfrm>
        </p:spPr>
      </p:pic>
      <p:sp>
        <p:nvSpPr>
          <p:cNvPr id="12292" name="TextBox 4">
            <a:extLst>
              <a:ext uri="{FF2B5EF4-FFF2-40B4-BE49-F238E27FC236}">
                <a16:creationId xmlns:a16="http://schemas.microsoft.com/office/drawing/2014/main" id="{4BC3A2CC-598C-4CC0-9628-CB2C8A78CF54}"/>
              </a:ext>
            </a:extLst>
          </p:cNvPr>
          <p:cNvSpPr txBox="1">
            <a:spLocks noChangeArrowheads="1"/>
          </p:cNvSpPr>
          <p:nvPr/>
        </p:nvSpPr>
        <p:spPr bwMode="auto">
          <a:xfrm>
            <a:off x="457200" y="4953000"/>
            <a:ext cx="7239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charset="-128"/>
              </a:defRPr>
            </a:lvl1pPr>
            <a:lvl2pPr marL="742950" indent="-285750">
              <a:defRPr>
                <a:solidFill>
                  <a:schemeClr val="tx1"/>
                </a:solidFill>
                <a:latin typeface="Arial" panose="020B0604020202020204" pitchFamily="34" charset="0"/>
                <a:ea typeface="Geneva" charset="-128"/>
              </a:defRPr>
            </a:lvl2pPr>
            <a:lvl3pPr marL="1143000" indent="-228600">
              <a:defRPr>
                <a:solidFill>
                  <a:schemeClr val="tx1"/>
                </a:solidFill>
                <a:latin typeface="Arial" panose="020B0604020202020204" pitchFamily="34" charset="0"/>
                <a:ea typeface="Geneva" charset="-128"/>
              </a:defRPr>
            </a:lvl3pPr>
            <a:lvl4pPr marL="1600200" indent="-228600">
              <a:defRPr>
                <a:solidFill>
                  <a:schemeClr val="tx1"/>
                </a:solidFill>
                <a:latin typeface="Arial" panose="020B0604020202020204" pitchFamily="34" charset="0"/>
                <a:ea typeface="Geneva" charset="-128"/>
              </a:defRPr>
            </a:lvl4pPr>
            <a:lvl5pPr marL="2057400" indent="-228600">
              <a:defRPr>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128"/>
              </a:defRPr>
            </a:lvl9pPr>
          </a:lstStyle>
          <a:p>
            <a:r>
              <a:rPr lang="en-US" altLang="en-US" sz="3200">
                <a:solidFill>
                  <a:schemeClr val="bg1"/>
                </a:solidFill>
              </a:rPr>
              <a:t>Handbooks are used to record Cub Scout activities</a:t>
            </a:r>
          </a:p>
        </p:txBody>
      </p:sp>
    </p:spTree>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Override1.xml><?xml version="1.0" encoding="utf-8"?>
<a:themeOverride xmlns:a="http://schemas.openxmlformats.org/drawingml/2006/main">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C7D1090897A044B7C14D154F0F83C8" ma:contentTypeVersion="9" ma:contentTypeDescription="Create a new document." ma:contentTypeScope="" ma:versionID="5e61ad26b353952325ea5defaef7c19c">
  <xsd:schema xmlns:xsd="http://www.w3.org/2001/XMLSchema" xmlns:xs="http://www.w3.org/2001/XMLSchema" xmlns:p="http://schemas.microsoft.com/office/2006/metadata/properties" xmlns:ns2="c2962114-6e43-4f69-bf24-dace74f24ea3" xmlns:ns3="4ebf88c5-d2a6-41aa-a261-6a2933de435e" targetNamespace="http://schemas.microsoft.com/office/2006/metadata/properties" ma:root="true" ma:fieldsID="08f4a63713c43e83fb817c82727d2536" ns2:_="" ns3:_="">
    <xsd:import namespace="c2962114-6e43-4f69-bf24-dace74f24ea3"/>
    <xsd:import namespace="4ebf88c5-d2a6-41aa-a261-6a2933de43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62114-6e43-4f69-bf24-dace74f24ea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bf88c5-d2a6-41aa-a261-6a2933de43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E5260F-E2A2-4588-B782-9024BE332993}">
  <ds:schemaRefs>
    <ds:schemaRef ds:uri="http://schemas.microsoft.com/sharepoint/v3/contenttype/forms"/>
  </ds:schemaRefs>
</ds:datastoreItem>
</file>

<file path=customXml/itemProps2.xml><?xml version="1.0" encoding="utf-8"?>
<ds:datastoreItem xmlns:ds="http://schemas.openxmlformats.org/officeDocument/2006/customXml" ds:itemID="{C255B5CF-AC34-497B-897A-4EA6B4B078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62114-6e43-4f69-bf24-dace74f24ea3"/>
    <ds:schemaRef ds:uri="4ebf88c5-d2a6-41aa-a261-6a2933de43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A82D7D-BD3F-49CA-B807-C40CDB971475}">
  <ds:schemaRefs>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http://schemas.microsoft.com/office/infopath/2007/PartnerControls"/>
    <ds:schemaRef ds:uri="4ebf88c5-d2a6-41aa-a261-6a2933de435e"/>
    <ds:schemaRef ds:uri="c2962114-6e43-4f69-bf24-dace74f24ea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397</TotalTime>
  <Words>987</Words>
  <Application>Microsoft Office PowerPoint</Application>
  <PresentationFormat>On-screen Show (4:3)</PresentationFormat>
  <Paragraphs>115</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Geneva</vt:lpstr>
      <vt:lpstr>Franklin Gothic Book</vt:lpstr>
      <vt:lpstr>Wingdings 2</vt:lpstr>
      <vt:lpstr>Calibri</vt:lpstr>
      <vt:lpstr>Technic</vt:lpstr>
      <vt:lpstr> Welcome to the adventure of  Cub Scouting!  </vt:lpstr>
      <vt:lpstr>DEN &amp; PACK INFORMATION </vt:lpstr>
      <vt:lpstr>CUB SCOUTING…</vt:lpstr>
      <vt:lpstr>PowerPoint Presentation</vt:lpstr>
      <vt:lpstr>What are the top five questions new parents had about Cub Scouting when they first joined?  </vt:lpstr>
      <vt:lpstr>Questions #1</vt:lpstr>
      <vt:lpstr>Uniform for meetings:  - Shirt and neckerchief  Optional: - Hat, belt, socks </vt:lpstr>
      <vt:lpstr> T-Shirts are worn for outdoor activities </vt:lpstr>
      <vt:lpstr>All Cub Scouts need a Handbook</vt:lpstr>
      <vt:lpstr>   Hawkeye Area Scout Shop 660 32nd Ave. SW Cedar Rapids  Scout Shop Hours: Monday, Wednesday, Thursday, Friday: 8:30 AM – 6:00 PM  Tuesday: 8:30 AM – 7:00 PM  Saturday: 9:00 AM – 3:00 PM   </vt:lpstr>
      <vt:lpstr>Questions #2</vt:lpstr>
      <vt:lpstr>PowerPoint Presentation</vt:lpstr>
      <vt:lpstr>Questions #3</vt:lpstr>
      <vt:lpstr>PowerPoint Presentation</vt:lpstr>
      <vt:lpstr>PACK ORGANIZATION </vt:lpstr>
      <vt:lpstr>Questions #4</vt:lpstr>
      <vt:lpstr>PowerPoint Presentation</vt:lpstr>
      <vt:lpstr>Questions #5</vt:lpstr>
      <vt:lpstr>PowerPoint Presentation</vt:lpstr>
      <vt:lpstr>AIMS AND METHODS OF CUB SCOUTING </vt:lpstr>
      <vt:lpstr>Living the ideals</vt:lpstr>
      <vt:lpstr>Belonging to a den</vt:lpstr>
      <vt:lpstr>Advancement</vt:lpstr>
      <vt:lpstr>ADVANCEMENT </vt:lpstr>
      <vt:lpstr>Family Involvement</vt:lpstr>
      <vt:lpstr>Activities</vt:lpstr>
      <vt:lpstr>SCOUTING ACTIVITIES</vt:lpstr>
      <vt:lpstr>Serving the community</vt:lpstr>
      <vt:lpstr>Uniform</vt:lpstr>
      <vt:lpstr>Cost of Cub Scouting</vt:lpstr>
      <vt:lpstr>PowerPoint Presentation</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Darin Kinn</dc:creator>
  <cp:lastModifiedBy>Teresa Rose</cp:lastModifiedBy>
  <cp:revision>57</cp:revision>
  <dcterms:created xsi:type="dcterms:W3CDTF">2010-12-13T17:28:22Z</dcterms:created>
  <dcterms:modified xsi:type="dcterms:W3CDTF">2020-04-21T12:11:37Z</dcterms:modified>
</cp:coreProperties>
</file>