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4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5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4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0D27B-0377-46A1-AC34-8D3FE01A0327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AA4DE-89AE-4CD7-8D65-E37DE2A95D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6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History 200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259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Codes1000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79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Aid 200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34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Aid 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07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Aid 600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13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Aid 800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011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Aid 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188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Camp Skills 200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44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Camp skills 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5566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Camp Skills 600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405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Camp Skills 800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60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History 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7226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Camp Skills 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6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Attire 200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094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Attire 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761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Attire 600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168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Attire 800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865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Attire 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254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Knots 200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063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Knots 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306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Knots 600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479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Knots 800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394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History 600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20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Knots 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16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History 800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71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History 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340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Codes 200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32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codes 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67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codes 600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83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Codes 800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AA4DE-89AE-4CD7-8D65-E37DE2A95D6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5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FBDDA79-87CE-4FD7-BBA8-F8B986DFAA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7475" y="-20638"/>
            <a:ext cx="16002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341819"/>
      </p:ext>
    </p:extLst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37074"/>
      </p:ext>
    </p:extLst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58368"/>
      </p:ext>
    </p:extLst>
  </p:cSld>
  <p:clrMapOvr>
    <a:masterClrMapping/>
  </p:clrMapOvr>
  <p:transition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2269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89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99805"/>
      </p:ext>
    </p:extLst>
  </p:cSld>
  <p:clrMapOvr>
    <a:masterClrMapping/>
  </p:clrMapOvr>
  <p:transition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689484"/>
      </p:ext>
    </p:extLst>
  </p:cSld>
  <p:clrMapOvr>
    <a:masterClrMapping/>
  </p:clrMapOvr>
  <p:transition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35619"/>
      </p:ext>
    </p:extLst>
  </p:cSld>
  <p:clrMapOvr>
    <a:masterClrMapping/>
  </p:clrMapOvr>
  <p:transition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49794"/>
      </p:ext>
    </p:extLst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43661"/>
      </p:ext>
    </p:extLst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54372"/>
      </p:ext>
    </p:extLst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29782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22903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493234"/>
      </p:ext>
    </p:extLst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70853"/>
      </p:ext>
    </p:extLst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99131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6860"/>
      </p:ext>
    </p:extLst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42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ransition>
    <p:push dir="u"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28.xml"/><Relationship Id="rId18" Type="http://schemas.openxmlformats.org/officeDocument/2006/relationships/slide" Target="slide24.xml"/><Relationship Id="rId26" Type="http://schemas.openxmlformats.org/officeDocument/2006/relationships/slide" Target="slide6.xml"/><Relationship Id="rId3" Type="http://schemas.openxmlformats.org/officeDocument/2006/relationships/slide" Target="slide35.xml"/><Relationship Id="rId21" Type="http://schemas.openxmlformats.org/officeDocument/2006/relationships/slide" Target="slide10.xml"/><Relationship Id="rId34" Type="http://schemas.openxmlformats.org/officeDocument/2006/relationships/slide" Target="slide17.xml"/><Relationship Id="rId7" Type="http://schemas.openxmlformats.org/officeDocument/2006/relationships/slide" Target="slide38.xml"/><Relationship Id="rId12" Type="http://schemas.openxmlformats.org/officeDocument/2006/relationships/slide" Target="slide23.xml"/><Relationship Id="rId17" Type="http://schemas.openxmlformats.org/officeDocument/2006/relationships/slide" Target="slide19.xml"/><Relationship Id="rId25" Type="http://schemas.openxmlformats.org/officeDocument/2006/relationships/slide" Target="slide30.xml"/><Relationship Id="rId33" Type="http://schemas.openxmlformats.org/officeDocument/2006/relationships/slide" Target="slide12.xml"/><Relationship Id="rId2" Type="http://schemas.openxmlformats.org/officeDocument/2006/relationships/slide" Target="slide33.xml"/><Relationship Id="rId16" Type="http://schemas.openxmlformats.org/officeDocument/2006/relationships/slide" Target="slide14.xml"/><Relationship Id="rId20" Type="http://schemas.openxmlformats.org/officeDocument/2006/relationships/slide" Target="slide5.xml"/><Relationship Id="rId29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7.xml"/><Relationship Id="rId11" Type="http://schemas.openxmlformats.org/officeDocument/2006/relationships/slide" Target="slide18.xml"/><Relationship Id="rId24" Type="http://schemas.openxmlformats.org/officeDocument/2006/relationships/slide" Target="slide25.xml"/><Relationship Id="rId32" Type="http://schemas.openxmlformats.org/officeDocument/2006/relationships/slide" Target="slide7.xml"/><Relationship Id="rId37" Type="http://schemas.openxmlformats.org/officeDocument/2006/relationships/slide" Target="slide32.xml"/><Relationship Id="rId5" Type="http://schemas.openxmlformats.org/officeDocument/2006/relationships/slide" Target="slide36.xml"/><Relationship Id="rId15" Type="http://schemas.openxmlformats.org/officeDocument/2006/relationships/slide" Target="slide9.xml"/><Relationship Id="rId23" Type="http://schemas.openxmlformats.org/officeDocument/2006/relationships/slide" Target="slide20.xml"/><Relationship Id="rId28" Type="http://schemas.openxmlformats.org/officeDocument/2006/relationships/slide" Target="slide16.xml"/><Relationship Id="rId36" Type="http://schemas.openxmlformats.org/officeDocument/2006/relationships/slide" Target="slide27.xml"/><Relationship Id="rId10" Type="http://schemas.openxmlformats.org/officeDocument/2006/relationships/slide" Target="slide13.xml"/><Relationship Id="rId19" Type="http://schemas.openxmlformats.org/officeDocument/2006/relationships/slide" Target="slide29.xml"/><Relationship Id="rId31" Type="http://schemas.openxmlformats.org/officeDocument/2006/relationships/slide" Target="slide31.xml"/><Relationship Id="rId4" Type="http://schemas.openxmlformats.org/officeDocument/2006/relationships/slide" Target="slide34.xml"/><Relationship Id="rId9" Type="http://schemas.openxmlformats.org/officeDocument/2006/relationships/slide" Target="slide8.xml"/><Relationship Id="rId14" Type="http://schemas.openxmlformats.org/officeDocument/2006/relationships/slide" Target="slide4.xml"/><Relationship Id="rId22" Type="http://schemas.openxmlformats.org/officeDocument/2006/relationships/slide" Target="slide15.xml"/><Relationship Id="rId27" Type="http://schemas.openxmlformats.org/officeDocument/2006/relationships/slide" Target="slide11.xml"/><Relationship Id="rId30" Type="http://schemas.openxmlformats.org/officeDocument/2006/relationships/slide" Target="slide26.xml"/><Relationship Id="rId35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C9D19-D994-497C-87A7-834713D05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6416" y="3429000"/>
            <a:ext cx="8059837" cy="741161"/>
          </a:xfrm>
        </p:spPr>
        <p:txBody>
          <a:bodyPr>
            <a:noAutofit/>
          </a:bodyPr>
          <a:lstStyle/>
          <a:p>
            <a:r>
              <a:rPr lang="en-US" sz="8800" dirty="0"/>
              <a:t>Jeopardy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8332C39-81B9-4FCC-96D4-3B7C75D45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493" y="716895"/>
            <a:ext cx="3709566" cy="54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16310"/>
      </p:ext>
    </p:extLst>
  </p:cSld>
  <p:clrMapOvr>
    <a:masterClrMapping/>
  </p:clrMapOvr>
  <p:transition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BAED8-BEBB-4C55-869F-2B2E88D5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 oath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36BFD-8262-4343-B971-BB43B7ACE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 my honor </a:t>
            </a:r>
          </a:p>
          <a:p>
            <a:pPr marL="0" indent="0">
              <a:buNone/>
            </a:pPr>
            <a:r>
              <a:rPr lang="en-US" dirty="0"/>
              <a:t>I will do my best </a:t>
            </a:r>
          </a:p>
          <a:p>
            <a:pPr marL="0" indent="0">
              <a:buNone/>
            </a:pPr>
            <a:r>
              <a:rPr lang="en-US" dirty="0"/>
              <a:t>To do my duty</a:t>
            </a:r>
          </a:p>
          <a:p>
            <a:pPr marL="0" indent="0">
              <a:buNone/>
            </a:pPr>
            <a:r>
              <a:rPr lang="en-US" dirty="0"/>
              <a:t>To god and my country</a:t>
            </a:r>
          </a:p>
          <a:p>
            <a:pPr marL="0" indent="0">
              <a:buNone/>
            </a:pPr>
            <a:r>
              <a:rPr lang="en-US" dirty="0"/>
              <a:t>To keep myself physically strong</a:t>
            </a:r>
          </a:p>
          <a:p>
            <a:pPr marL="0" indent="0">
              <a:buNone/>
            </a:pPr>
            <a:r>
              <a:rPr lang="en-US" dirty="0"/>
              <a:t>Mentally awake and mortally straight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94093F-0071-4EF9-A287-8A230418B919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7043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6560-05B8-4EEB-A30D-B21325E53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the scout handshake?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8EC0-B4FC-47D9-98F0-011F9349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your left hand to another scout and firmly grasp their left hand. Made with the hand nearest to your heart, the Scout handshake signifies friendship.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B35F39C-A09A-4811-9AE7-55F68387149A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7417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E9D00-0FBA-424E-B8E7-4BAE4680D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Outdoor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FBDDA-9C4B-473C-A7CE-FD59B9C76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an American, I will do my best to – </a:t>
            </a:r>
          </a:p>
          <a:p>
            <a:pPr marL="0" indent="0">
              <a:buNone/>
            </a:pPr>
            <a:r>
              <a:rPr lang="en-US" dirty="0"/>
              <a:t>Be clean in my outdoor manners.  </a:t>
            </a:r>
          </a:p>
          <a:p>
            <a:pPr marL="0" indent="0">
              <a:buNone/>
            </a:pPr>
            <a:r>
              <a:rPr lang="en-US" dirty="0"/>
              <a:t>Be careful with fire. Be considerate in the outdoors. </a:t>
            </a:r>
          </a:p>
          <a:p>
            <a:pPr marL="0" indent="0">
              <a:buNone/>
            </a:pPr>
            <a:r>
              <a:rPr lang="en-US" dirty="0"/>
              <a:t>Be conservation - minded.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AEF170F-3AE1-44F1-B5BC-D68B40C2609F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02004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3AA2E-29CF-4F64-9CA0-B0588A5B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first step after being cut?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73831-D2BB-42ED-ACFD-772AC2DCB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Clean the wound</a:t>
            </a:r>
          </a:p>
        </p:txBody>
      </p:sp>
      <p:sp>
        <p:nvSpPr>
          <p:cNvPr id="4" name="Action Button: Go Hom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34913900-89E3-42E3-AB3D-982D896CE8C0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70705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B4E6-E5E8-4BE0-B5B9-296D96AC7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items in a personal first aid 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89AA2-561E-47AC-A9C2-B7CC9ECD5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and small band aids</a:t>
            </a:r>
          </a:p>
          <a:p>
            <a:r>
              <a:rPr lang="en-US" dirty="0"/>
              <a:t>Gauze pads</a:t>
            </a:r>
          </a:p>
          <a:p>
            <a:r>
              <a:rPr lang="en-US" dirty="0"/>
              <a:t>Small bar of soap or hand sanitizer</a:t>
            </a:r>
          </a:p>
          <a:p>
            <a:r>
              <a:rPr lang="en-US" dirty="0"/>
              <a:t>Triple antibiotic ointment</a:t>
            </a:r>
          </a:p>
          <a:p>
            <a:r>
              <a:rPr lang="en-US" dirty="0"/>
              <a:t>Scissors</a:t>
            </a:r>
          </a:p>
          <a:p>
            <a:r>
              <a:rPr lang="en-US" dirty="0"/>
              <a:t>Tweezers</a:t>
            </a:r>
          </a:p>
          <a:p>
            <a:r>
              <a:rPr lang="en-US" dirty="0"/>
              <a:t>Latex free gloves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E0FDA3E-A2D2-4CB0-AB43-5C11CACF6893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5995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03022-7939-469B-96B7-F4C2A21E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do when some is seriously injured?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47BD4-6BCD-4333-9B9D-21D037307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an adult</a:t>
            </a:r>
          </a:p>
          <a:p>
            <a:r>
              <a:rPr lang="en-US" dirty="0"/>
              <a:t> make sure the injured party is out of danger. </a:t>
            </a:r>
          </a:p>
          <a:p>
            <a:r>
              <a:rPr lang="en-US" dirty="0"/>
              <a:t>Keep Calm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0C8D1EC-6DAA-41E2-A7BA-E9C781CC15BE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1387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41EF1-ED3A-4DFD-89AC-060C0BB8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ways to prevent ticks?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C4E62-90A3-413C-B0C9-C31C5BF8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Hair up </a:t>
            </a:r>
          </a:p>
          <a:p>
            <a:r>
              <a:rPr lang="en-US" dirty="0"/>
              <a:t>Hats</a:t>
            </a:r>
          </a:p>
          <a:p>
            <a:r>
              <a:rPr lang="en-US" dirty="0"/>
              <a:t>Long pants</a:t>
            </a:r>
          </a:p>
          <a:p>
            <a:r>
              <a:rPr lang="en-US" dirty="0"/>
              <a:t>Non aerosol hairspray</a:t>
            </a:r>
          </a:p>
          <a:p>
            <a:r>
              <a:rPr lang="en-US" dirty="0"/>
              <a:t>Long Socks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4E48DBC-6FF2-4274-A154-32F40F6F4800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5565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9FCE3-69E2-4A45-972B-02B37DA3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signs a snake is poisonous…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9C87-1224-47AA-8F05-4BCDB777C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Smells like cucumber </a:t>
            </a:r>
          </a:p>
          <a:p>
            <a:r>
              <a:rPr lang="en-US" dirty="0"/>
              <a:t>Shape of their head</a:t>
            </a:r>
          </a:p>
          <a:p>
            <a:r>
              <a:rPr lang="en-US" dirty="0"/>
              <a:t>Color of scales</a:t>
            </a:r>
          </a:p>
          <a:p>
            <a:r>
              <a:rPr lang="en-US" dirty="0"/>
              <a:t>Location of where they live</a:t>
            </a:r>
          </a:p>
          <a:p>
            <a:r>
              <a:rPr lang="en-US" dirty="0"/>
              <a:t>Pattern of scales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94DA4EA-3BB6-434D-8BF8-B63ADCD31C8E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6852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0801B-BF72-4359-9E02-890C9C4B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when building a fire?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FFA86-DDEC-4C21-9002-0691D28DD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Wood</a:t>
            </a:r>
          </a:p>
          <a:p>
            <a:r>
              <a:rPr lang="en-US" dirty="0"/>
              <a:t>Bucket of water </a:t>
            </a:r>
          </a:p>
          <a:p>
            <a:r>
              <a:rPr lang="en-US" dirty="0"/>
              <a:t>Matches, flint, or lighter</a:t>
            </a:r>
          </a:p>
          <a:p>
            <a:r>
              <a:rPr lang="en-US" dirty="0"/>
              <a:t>Kindling</a:t>
            </a:r>
          </a:p>
          <a:p>
            <a:r>
              <a:rPr lang="en-US" dirty="0"/>
              <a:t>Fire starters or newspapers </a:t>
            </a:r>
          </a:p>
        </p:txBody>
      </p:sp>
      <p:sp>
        <p:nvSpPr>
          <p:cNvPr id="4" name="Action Button: Go Hom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75C0CCDA-8AAE-489D-A654-BC588F7DCC7F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934690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D488E-C205-4D39-A35E-94C73225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walking around what system should a scout be using?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9AFFF-0565-49B1-A4FB-635ACBF13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Buddy system 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25EE724-E84E-4925-9023-87DE1708D66C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4647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EB6A4A-5143-476E-B239-BFAEE69B6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501788"/>
              </p:ext>
            </p:extLst>
          </p:nvPr>
        </p:nvGraphicFramePr>
        <p:xfrm>
          <a:off x="0" y="0"/>
          <a:ext cx="12192001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3131">
                  <a:extLst>
                    <a:ext uri="{9D8B030D-6E8A-4147-A177-3AD203B41FA5}">
                      <a16:colId xmlns:a16="http://schemas.microsoft.com/office/drawing/2014/main" val="1025026899"/>
                    </a:ext>
                  </a:extLst>
                </a:gridCol>
                <a:gridCol w="2019774">
                  <a:extLst>
                    <a:ext uri="{9D8B030D-6E8A-4147-A177-3AD203B41FA5}">
                      <a16:colId xmlns:a16="http://schemas.microsoft.com/office/drawing/2014/main" val="1436386171"/>
                    </a:ext>
                  </a:extLst>
                </a:gridCol>
                <a:gridCol w="2019774">
                  <a:extLst>
                    <a:ext uri="{9D8B030D-6E8A-4147-A177-3AD203B41FA5}">
                      <a16:colId xmlns:a16="http://schemas.microsoft.com/office/drawing/2014/main" val="3397049111"/>
                    </a:ext>
                  </a:extLst>
                </a:gridCol>
                <a:gridCol w="2019774">
                  <a:extLst>
                    <a:ext uri="{9D8B030D-6E8A-4147-A177-3AD203B41FA5}">
                      <a16:colId xmlns:a16="http://schemas.microsoft.com/office/drawing/2014/main" val="4185375537"/>
                    </a:ext>
                  </a:extLst>
                </a:gridCol>
                <a:gridCol w="2019774">
                  <a:extLst>
                    <a:ext uri="{9D8B030D-6E8A-4147-A177-3AD203B41FA5}">
                      <a16:colId xmlns:a16="http://schemas.microsoft.com/office/drawing/2014/main" val="2704036489"/>
                    </a:ext>
                  </a:extLst>
                </a:gridCol>
                <a:gridCol w="2019774">
                  <a:extLst>
                    <a:ext uri="{9D8B030D-6E8A-4147-A177-3AD203B41FA5}">
                      <a16:colId xmlns:a16="http://schemas.microsoft.com/office/drawing/2014/main" val="211749068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History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Codes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First Aid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Camp Skills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Uniform</a:t>
                      </a:r>
                      <a:endParaRPr lang="en-US" sz="2400" u="sng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Knowledge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5118587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8" action="ppaction://hlinksldjump"/>
                        </a:rPr>
                        <a:t>200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9" action="ppaction://hlinksldjump"/>
                        </a:rPr>
                        <a:t>200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0" action="ppaction://hlinksldjump"/>
                        </a:rPr>
                        <a:t>200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1" action="ppaction://hlinksldjump"/>
                        </a:rPr>
                        <a:t>200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2" action="ppaction://hlinksldjump"/>
                        </a:rPr>
                        <a:t>200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3" action="ppaction://hlinksldjump"/>
                        </a:rPr>
                        <a:t>200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498728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4" action="ppaction://hlinksldjump"/>
                        </a:rPr>
                        <a:t>400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5" action="ppaction://hlinksldjump"/>
                        </a:rPr>
                        <a:t>400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6" action="ppaction://hlinksldjump"/>
                        </a:rPr>
                        <a:t>400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7" action="ppaction://hlinksldjump"/>
                        </a:rPr>
                        <a:t>400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8" action="ppaction://hlinksldjump"/>
                        </a:rPr>
                        <a:t>400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19" action="ppaction://hlinksldjump"/>
                        </a:rPr>
                        <a:t>400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75983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0" action="ppaction://hlinksldjump"/>
                        </a:rPr>
                        <a:t>600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1" action="ppaction://hlinksldjump"/>
                        </a:rPr>
                        <a:t>600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2" action="ppaction://hlinksldjump"/>
                        </a:rPr>
                        <a:t>600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3" action="ppaction://hlinksldjump"/>
                        </a:rPr>
                        <a:t>600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4" action="ppaction://hlinksldjump"/>
                        </a:rPr>
                        <a:t>600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5" action="ppaction://hlinksldjump"/>
                        </a:rPr>
                        <a:t>600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043278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6" action="ppaction://hlinksldjump"/>
                        </a:rPr>
                        <a:t>800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7" action="ppaction://hlinksldjump"/>
                        </a:rPr>
                        <a:t>800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8" action="ppaction://hlinksldjump"/>
                        </a:rPr>
                        <a:t>800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29" action="ppaction://hlinksldjump"/>
                        </a:rPr>
                        <a:t>800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0" action="ppaction://hlinksldjump"/>
                        </a:rPr>
                        <a:t>800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1" action="ppaction://hlinksldjump"/>
                        </a:rPr>
                        <a:t>800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751170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2" action="ppaction://hlinksldjump"/>
                        </a:rPr>
                        <a:t>1000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3" action="ppaction://hlinksldjump"/>
                        </a:rPr>
                        <a:t>1000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4" action="ppaction://hlinksldjump"/>
                        </a:rPr>
                        <a:t>1000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5" action="ppaction://hlinksldjump"/>
                        </a:rPr>
                        <a:t>1000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6" action="ppaction://hlinksldjump"/>
                        </a:rPr>
                        <a:t>1000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hlinkClick r:id="rId37" action="ppaction://hlinksldjump"/>
                        </a:rPr>
                        <a:t>1000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826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55356"/>
      </p:ext>
    </p:extLst>
  </p:cSld>
  <p:clrMapOvr>
    <a:masterClrMapping/>
  </p:clrMapOvr>
  <p:transition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D113-790F-41E4-8331-F3DDA96C0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get lost at a campout, what do you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52B1D-0997-4F0F-82CA-216A63FD7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</a:t>
            </a:r>
            <a:r>
              <a:rPr lang="en-US" dirty="0"/>
              <a:t>tay put – It is easier for rescuers to find a stationary person than one who is moving. Find a place which is not hazardous and stay there. Have some water and a snack if possible. Rest.</a:t>
            </a:r>
          </a:p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</a:t>
            </a:r>
            <a:r>
              <a:rPr lang="en-US" dirty="0"/>
              <a:t>hink – Consider what resources you have should the situation extend into overnight. Develop confidence by considering your situation and being prepared.</a:t>
            </a:r>
          </a:p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O</a:t>
            </a:r>
            <a:r>
              <a:rPr lang="en-US" dirty="0"/>
              <a:t>bserve – Take note of your surroundings. Is there shelter from the cold or storms? Is it getting dark? Are there hazards in the area?</a:t>
            </a:r>
          </a:p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US" dirty="0"/>
              <a:t>lan – Determine what you can to do to conserve energy and be as comfortable as possible. Don’t panic. Rely on your knowledge and observations.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29AFB53-5916-4CA3-924E-BDC0190E39BA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0967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6A229-580B-4B60-B574-57731456B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 care of a 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E8098-2D08-4C54-800A-E6437691A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Whip and fuse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4A7F6EF-9BB4-407A-AA8D-0114153D3015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2195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DE6F-2F28-4A9E-9E1B-741672AA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far away do use a knife from the next person?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CCD87-87EC-40D0-A8F1-7C6396F4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arm length, aka your Safety Circle or Blood Circle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ACA5790-3B02-4B36-876F-DA0FD87B7005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1393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708E1-49DE-4C8D-BCB4-97C02C4D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part of the scout uniform holds your pants 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6282B-4D62-4E16-95F4-567E87E6E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BSA Belt and belt buckle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F7928AE-CF37-4805-8865-CD0FF82C9E7D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82970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2B1B-9E06-415F-82FC-E1274DE59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part of the scout uniform needs to be tucked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95F13-05A6-4AE5-8407-2ECDCEE4B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Field Uniform (Class A) and Activity Uniform ( Class B) Boy Scout uniform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AEAEF93-A373-4789-ACA6-8A9FFCF2A991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80020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A2CEA-41BD-4AA5-B242-0CBA8508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colors of the scout pants?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62F92-D3F9-45C7-A914-C5C07FA85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Olive Green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E883262-7F38-49CD-B134-92B101FC4B94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0467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B8FFE-D0C3-4B87-82E3-D8D8B085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be clean and nicely trimmed?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DDDC3-AB8D-4FE6-B54E-AE1F8CF91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Nails, Hair, and General Overall Appearance 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E69F80D-BC6C-48B9-93BE-157107203AA0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9102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7A2BE-44C3-4EA0-86CA-258C3F0A6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most forgotten part of the scout uniform?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F35E9-3C26-42A4-9A42-2F65C5245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BSA Approved Socks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C93B36A-69C6-4107-8BB5-D1ADDE9A1061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64539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AC3B6-85F0-42AE-B837-C78A5993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3D08-8D0F-478A-A646-5C94BB0F5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sing by standing up because singing comes from the knees.</a:t>
            </a:r>
          </a:p>
        </p:txBody>
      </p:sp>
      <p:sp>
        <p:nvSpPr>
          <p:cNvPr id="4" name="Action Button: Go Hom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D87842AB-4DD4-4CAD-9C45-DBEB89EF3894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747899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505AC-0319-4078-80FB-DDF6191FC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patrol method?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7D285-5E56-4161-ACC0-0C1910D00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group of 5 to 7 scouts working together towards a common goal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E4E194B-8D55-41BF-84F0-A9104870AD72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521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2CCCB-8B71-4B62-8D89-8B9F2E71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year was the boy scout program released in America?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AC6DB-73EE-4117-9A57-CB4AC19FB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1910</a:t>
            </a:r>
          </a:p>
        </p:txBody>
      </p:sp>
      <p:sp>
        <p:nvSpPr>
          <p:cNvPr id="4" name="Action Button: Go Hom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7BFAEC64-F07A-4845-870E-524F9837920C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294910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682A-06F3-4B53-8AB4-D8300AB40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edge stand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6A220-228A-48BA-9731-636B113C3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</a:t>
            </a:r>
            <a:r>
              <a:rPr lang="en-US" dirty="0"/>
              <a:t>xplain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D</a:t>
            </a:r>
            <a:r>
              <a:rPr lang="en-US" dirty="0"/>
              <a:t>emonstrate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G</a:t>
            </a:r>
            <a:r>
              <a:rPr lang="en-US" dirty="0"/>
              <a:t>uide 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</a:t>
            </a:r>
            <a:r>
              <a:rPr lang="en-US" dirty="0"/>
              <a:t>nable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8F5E7F9-8960-4BF9-BC44-76A6B528C83D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8125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FA649-0EBF-4CDC-B1F2-39420939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steps of scout advancement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8B454-2BD0-4E0D-9650-3661A26D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Learn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Tested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Reviewed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Recognized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B0ED77E-A4A2-4C35-BCCC-AB13D37995DE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8120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5B8B-A1B2-41B9-B4F1-9735467A7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three R’s of personal safety and protection?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BB298-8BA4-459D-91F2-265F4F84C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Recognize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Respond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Report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FDD8695-C747-49C7-97F9-F61D460C9653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57285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4FDB9-6657-41E9-879F-5EC85CDB0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highest award in scouting in Canada and great Britain?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A7AC0-3CD5-4D15-A6AB-1FEF94B24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Queen’s scout badge equal to  Eagle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DBFE67C-1E7A-4A63-9DF7-B6C3276C364B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731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C9BD2-4687-4B03-A3D3-902F6BB90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poisonous and/or dangerous snakes and spider live in our region?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C31B5-E10C-4C46-ABBF-1A21B4713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Northern water snake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Brown recluse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Black widow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Timber Rattlesnake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Northern copperhead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Eastern Mississauga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Wolf spider </a:t>
            </a:r>
          </a:p>
          <a:p>
            <a:endParaRPr lang="en-US" dirty="0"/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DD26477-EAD0-48E9-A604-875702699FC4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6226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75629-A0BA-41B7-9440-37F2AD8D0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end a campfire?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F7D19-014F-4B12-97FC-6948B2553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Scout Vespers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6949F73-611C-436C-A0CB-C6592FECD9CC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8358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D0DF5-9CD8-47E3-9363-4AD0EFD9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3 weather signs or weather sayings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A56A2-56FB-41B8-BC28-2DDE63A76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Red sky at night,  sailors delight</a:t>
            </a:r>
          </a:p>
          <a:p>
            <a:r>
              <a:rPr lang="en-US" dirty="0"/>
              <a:t>Red sky at morning, sailor take warning </a:t>
            </a:r>
          </a:p>
          <a:p>
            <a:r>
              <a:rPr lang="en-US" dirty="0"/>
              <a:t>Swallows flying way up high in the sky, no rain in the sky</a:t>
            </a:r>
          </a:p>
          <a:p>
            <a:r>
              <a:rPr lang="en-US" dirty="0"/>
              <a:t>When there's dew on the grass, rain will never come to pass</a:t>
            </a:r>
          </a:p>
          <a:p>
            <a:r>
              <a:rPr lang="en-US" dirty="0"/>
              <a:t>When grass is dry as morning light, look for rain before the night. </a:t>
            </a:r>
          </a:p>
          <a:p>
            <a:r>
              <a:rPr lang="en-US" dirty="0"/>
              <a:t>Smoke goes high no rain comes by.</a:t>
            </a:r>
          </a:p>
          <a:p>
            <a:r>
              <a:rPr lang="en-US" dirty="0"/>
              <a:t>If smoke hangs low, look for a blow. </a:t>
            </a:r>
          </a:p>
          <a:p>
            <a:r>
              <a:rPr lang="en-US" dirty="0"/>
              <a:t>Mackerel scales and mares’ tails make lofty ships carry low sails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4563A4D-7BCC-4A06-A6C2-FF3E7E3D080E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3537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2902D-EFE1-4E9A-B25D-1FBEB40E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the world crest signify on your uniform?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12D29F7-B6F4-4C72-BD53-7F6A9B913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69" y="2235356"/>
            <a:ext cx="6365631" cy="378561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Square knot- which symbolizes the unity and brotherhood of the movement throughout the world. Even as one cannot undo a reef knot no matter how hard one pulls on it, so, as it expands, the movement remains united.</a:t>
            </a:r>
          </a:p>
          <a:p>
            <a:r>
              <a:rPr lang="en-US" dirty="0"/>
              <a:t>The three tips of the center fleur-de-lis represent the three points of the Scout Promise. In some countries, the two decorative five-pointed stars stand for truth and knowledge.</a:t>
            </a:r>
          </a:p>
          <a:p>
            <a:r>
              <a:rPr lang="en-US" dirty="0"/>
              <a:t>The crest is white on a royal purple background. These colors are symbolic as well. In heraldry, white represents purity and royal purple denotes leadership and help given to other people.</a:t>
            </a:r>
          </a:p>
        </p:txBody>
      </p:sp>
      <p:sp>
        <p:nvSpPr>
          <p:cNvPr id="4" name="Action Button: Go Home 3">
            <a:hlinkClick r:id="rId2" action="ppaction://hlinksldjump"/>
            <a:extLst>
              <a:ext uri="{FF2B5EF4-FFF2-40B4-BE49-F238E27FC236}">
                <a16:creationId xmlns:a16="http://schemas.microsoft.com/office/drawing/2014/main" id="{2809E81C-DA7C-4910-B9CE-A561484D3D84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International Scouting - Palmetto Council, BSA">
            <a:extLst>
              <a:ext uri="{FF2B5EF4-FFF2-40B4-BE49-F238E27FC236}">
                <a16:creationId xmlns:a16="http://schemas.microsoft.com/office/drawing/2014/main" id="{1E4D267D-D36B-4AF1-B43C-CDD23878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35921"/>
            <a:ext cx="4085051" cy="4085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485699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ACC5-F640-4247-B830-D10514EB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countries have scouting programs?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08C6A-1B81-451E-A793-2BD0799BF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Approximately 250 countries and Providences  </a:t>
            </a:r>
          </a:p>
        </p:txBody>
      </p:sp>
      <p:sp>
        <p:nvSpPr>
          <p:cNvPr id="4" name="Action Button: Go Hom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A232A17-7949-4AA9-86CF-DF6894F38419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6390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A79D-B7FD-4E07-BC16-A7D62A53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did boy scouts originate?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E339D-5D75-4CD8-8100-B0BFDFCE1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Brown Sea Island, England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FBFC0E-865F-44C4-80E9-3DF9B5A06417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54034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DC13-1E1F-4E3D-88EB-9D5E53D13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the founder of Boy scouts?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5EE76-F774-4479-893F-A6A54F428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Lord Baden Powell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3B5F6E7-6BD0-4E9C-B97A-266A3443483C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2610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F5F3C-316D-4911-B5F1-5A5ACED64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boy scout programs are there? Name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1621A-C4A4-4C9F-87A9-2D7625F40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Cub scouts</a:t>
            </a:r>
          </a:p>
          <a:p>
            <a:r>
              <a:rPr lang="en-US" dirty="0"/>
              <a:t>Scouts. BSA </a:t>
            </a:r>
          </a:p>
          <a:p>
            <a:r>
              <a:rPr lang="en-US" dirty="0"/>
              <a:t>Explorers </a:t>
            </a:r>
          </a:p>
          <a:p>
            <a:r>
              <a:rPr lang="en-US" dirty="0"/>
              <a:t>Varsity</a:t>
            </a:r>
          </a:p>
          <a:p>
            <a:r>
              <a:rPr lang="en-US" dirty="0"/>
              <a:t>Venturing</a:t>
            </a:r>
          </a:p>
          <a:p>
            <a:r>
              <a:rPr lang="en-US" dirty="0"/>
              <a:t>Sea Scouts </a:t>
            </a:r>
          </a:p>
          <a:p>
            <a:r>
              <a:rPr lang="en-US" dirty="0"/>
              <a:t>Stem Scouts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E621462-EEC2-4E6D-A7C1-A308D797F50F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9255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D51E-DF8D-4BCF-B655-460CEE3F2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year was scouting/USA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A6A41-F5DB-4282-BA24-A28DA209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1971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05CB78A-91BB-4A04-8A64-675B3C706240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0072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B405-EFC5-4465-B0B8-D84BDD905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 motto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C436B-AF08-4247-9631-EC09DB9BB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Prepared </a:t>
            </a:r>
          </a:p>
        </p:txBody>
      </p:sp>
      <p:sp>
        <p:nvSpPr>
          <p:cNvPr id="4" name="Action Button: Go Hom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532F2E6-9EBD-4B17-8554-4A695BC44D10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405570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666ED-9672-4C0F-9129-3555AF0F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19E83-A988-4287-9EAD-9AD14BC79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A Scout is trustworthy, loyal, helpful ,friendly, courteous, kind, obedient, cheerful, thrifty, brave, clean, and revenant. </a:t>
            </a:r>
          </a:p>
        </p:txBody>
      </p:sp>
      <p:sp>
        <p:nvSpPr>
          <p:cNvPr id="4" name="Action Button: Go Hom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F156EE9-BE2A-4CC2-A1EB-EA2AE181B14C}"/>
              </a:ext>
            </a:extLst>
          </p:cNvPr>
          <p:cNvSpPr/>
          <p:nvPr/>
        </p:nvSpPr>
        <p:spPr>
          <a:xfrm>
            <a:off x="10958732" y="6260123"/>
            <a:ext cx="689317" cy="436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0457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</TotalTime>
  <Words>1091</Words>
  <Application>Microsoft Office PowerPoint</Application>
  <PresentationFormat>Widescreen</PresentationFormat>
  <Paragraphs>229</Paragraphs>
  <Slides>38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Bookman Old Style</vt:lpstr>
      <vt:lpstr>Calibri</vt:lpstr>
      <vt:lpstr>Rockwell</vt:lpstr>
      <vt:lpstr>Damask</vt:lpstr>
      <vt:lpstr>Jeopardy</vt:lpstr>
      <vt:lpstr>PowerPoint Presentation</vt:lpstr>
      <vt:lpstr>What year was the boy scout program released in America?</vt:lpstr>
      <vt:lpstr>Where did boy scouts originate? </vt:lpstr>
      <vt:lpstr>Who is the founder of Boy scouts?</vt:lpstr>
      <vt:lpstr>How many boy scout programs are there? Name 3</vt:lpstr>
      <vt:lpstr>What year was scouting/USA used?</vt:lpstr>
      <vt:lpstr>Scout motto</vt:lpstr>
      <vt:lpstr>Scout Law</vt:lpstr>
      <vt:lpstr>Scout oath</vt:lpstr>
      <vt:lpstr>How do you the scout handshake?</vt:lpstr>
      <vt:lpstr>Outdoor code </vt:lpstr>
      <vt:lpstr>What is the first step after being cut?</vt:lpstr>
      <vt:lpstr>3 items in a personal first aid kit</vt:lpstr>
      <vt:lpstr>What do you do when some is seriously injured?</vt:lpstr>
      <vt:lpstr>What are some ways to prevent ticks?</vt:lpstr>
      <vt:lpstr>3 signs a snake is poisonous…</vt:lpstr>
      <vt:lpstr>What do you need when building a fire?</vt:lpstr>
      <vt:lpstr>When walking around what system should a scout be using?</vt:lpstr>
      <vt:lpstr>If you get lost at a campout, what do you do?</vt:lpstr>
      <vt:lpstr>Proper care of a rope</vt:lpstr>
      <vt:lpstr>how far away do use a knife from the next person?</vt:lpstr>
      <vt:lpstr>What part of the scout uniform holds your pants up?</vt:lpstr>
      <vt:lpstr>What part of the scout uniform needs to be tucked in?</vt:lpstr>
      <vt:lpstr>What are the colors of the scout pants?</vt:lpstr>
      <vt:lpstr>What should be clean and nicely trimmed?</vt:lpstr>
      <vt:lpstr>What is the most forgotten part of the scout uniform?</vt:lpstr>
      <vt:lpstr>How do you sing?</vt:lpstr>
      <vt:lpstr>What is the patrol method?</vt:lpstr>
      <vt:lpstr>What does edge stand for?</vt:lpstr>
      <vt:lpstr>Four steps of scout advancement ? </vt:lpstr>
      <vt:lpstr>What are the three R’s of personal safety and protection?</vt:lpstr>
      <vt:lpstr>What is the highest award in scouting in Canada and great Britain?</vt:lpstr>
      <vt:lpstr>What poisonous and/or dangerous snakes and spider live in our region?</vt:lpstr>
      <vt:lpstr>How do you end a campfire?</vt:lpstr>
      <vt:lpstr>What are 3 weather signs or weather sayings ?</vt:lpstr>
      <vt:lpstr>What does the world crest signify on your uniform?</vt:lpstr>
      <vt:lpstr>How many countries have scouting programs?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 Scout Jeopardy</dc:title>
  <dc:creator>Catherine Dieterly</dc:creator>
  <cp:lastModifiedBy>Douglas Band</cp:lastModifiedBy>
  <cp:revision>10</cp:revision>
  <dcterms:created xsi:type="dcterms:W3CDTF">2019-04-13T00:44:11Z</dcterms:created>
  <dcterms:modified xsi:type="dcterms:W3CDTF">2020-04-28T16:47:25Z</dcterms:modified>
</cp:coreProperties>
</file>